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26"/>
  </p:notesMasterIdLst>
  <p:sldIdLst>
    <p:sldId id="257" r:id="rId3"/>
    <p:sldId id="302" r:id="rId4"/>
    <p:sldId id="304" r:id="rId5"/>
    <p:sldId id="373" r:id="rId6"/>
    <p:sldId id="374" r:id="rId7"/>
    <p:sldId id="375" r:id="rId8"/>
    <p:sldId id="329" r:id="rId9"/>
    <p:sldId id="330" r:id="rId10"/>
    <p:sldId id="331" r:id="rId11"/>
    <p:sldId id="284" r:id="rId12"/>
    <p:sldId id="364" r:id="rId13"/>
    <p:sldId id="369" r:id="rId14"/>
    <p:sldId id="376" r:id="rId15"/>
    <p:sldId id="370" r:id="rId16"/>
    <p:sldId id="371" r:id="rId17"/>
    <p:sldId id="372" r:id="rId18"/>
    <p:sldId id="367" r:id="rId19"/>
    <p:sldId id="256" r:id="rId20"/>
    <p:sldId id="311" r:id="rId21"/>
    <p:sldId id="377" r:id="rId22"/>
    <p:sldId id="323" r:id="rId23"/>
    <p:sldId id="307" r:id="rId24"/>
    <p:sldId id="30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الملتقى التربوي" initials="wepal.net" lastIdx="1" clrIdx="0">
    <p:extLst>
      <p:ext uri="{19B8F6BF-5375-455C-9EA6-DF929625EA0E}">
        <p15:presenceInfo xmlns:p15="http://schemas.microsoft.com/office/powerpoint/2012/main" userId="الملتقى التربوي"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E6C00"/>
    <a:srgbClr val="008000"/>
    <a:srgbClr val="DEA900"/>
    <a:srgbClr val="CC0000"/>
    <a:srgbClr val="FFCC00"/>
    <a:srgbClr val="CD257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63" d="100"/>
          <a:sy n="63" d="100"/>
        </p:scale>
        <p:origin x="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B8C51F-0C69-47A5-B841-A7276B4B9D18}"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pPr rtl="1"/>
          <a:endParaRPr lang="ar-SA"/>
        </a:p>
      </dgm:t>
    </dgm:pt>
    <dgm:pt modelId="{97FB662A-2B0F-4604-90B2-FA38036D00AC}" type="pres">
      <dgm:prSet presAssocID="{B7B8C51F-0C69-47A5-B841-A7276B4B9D18}" presName="compositeShape" presStyleCnt="0">
        <dgm:presLayoutVars>
          <dgm:dir/>
          <dgm:resizeHandles/>
        </dgm:presLayoutVars>
      </dgm:prSet>
      <dgm:spPr/>
    </dgm:pt>
  </dgm:ptLst>
  <dgm:cxnLst>
    <dgm:cxn modelId="{87345DF1-9EDF-4A42-BF41-EFC445B961A7}" type="presOf" srcId="{B7B8C51F-0C69-47A5-B841-A7276B4B9D18}" destId="{97FB662A-2B0F-4604-90B2-FA38036D00AC}" srcOrd="0"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5C1CC13-1DD1-44D1-B50F-E466363B73F1}" type="doc">
      <dgm:prSet loTypeId="urn:microsoft.com/office/officeart/2005/8/layout/hList6" loCatId="list" qsTypeId="urn:microsoft.com/office/officeart/2005/8/quickstyle/simple1" qsCatId="simple" csTypeId="urn:microsoft.com/office/officeart/2005/8/colors/colorful5" csCatId="colorful" phldr="1"/>
      <dgm:spPr/>
      <dgm:t>
        <a:bodyPr/>
        <a:lstStyle/>
        <a:p>
          <a:pPr rtl="1"/>
          <a:endParaRPr lang="ar-SA"/>
        </a:p>
      </dgm:t>
    </dgm:pt>
    <dgm:pt modelId="{61E957B6-571F-49B3-A2CD-D581AB1A5D91}">
      <dgm:prSet custT="1"/>
      <dgm:spPr>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a:noFill/>
        </a:ln>
        <a:effectLst>
          <a:outerShdw blurRad="50800" dist="38100" dir="10800000" algn="r" rotWithShape="0">
            <a:prstClr val="black">
              <a:alpha val="40000"/>
            </a:prstClr>
          </a:outerShdw>
        </a:effectLst>
      </dgm:spPr>
      <dgm:t>
        <a:bodyPr/>
        <a:lstStyle/>
        <a:p>
          <a:pPr rtl="1"/>
          <a:endParaRPr lang="ar-SA" sz="3600" dirty="0">
            <a:effectLst>
              <a:outerShdw blurRad="38100" dist="38100" dir="2700000" algn="tl">
                <a:srgbClr val="000000">
                  <a:alpha val="43137"/>
                </a:srgbClr>
              </a:outerShdw>
            </a:effectLst>
            <a:cs typeface="Akhbar MT" pitchFamily="2" charset="-78"/>
          </a:endParaRPr>
        </a:p>
      </dgm:t>
    </dgm:pt>
    <dgm:pt modelId="{3ABA511A-71C3-4EDD-811C-C3FEB60DD7CD}" type="parTrans" cxnId="{1AFDCFB3-E02C-46F9-88D1-20E7892DD866}">
      <dgm:prSet/>
      <dgm:spPr/>
      <dgm:t>
        <a:bodyPr/>
        <a:lstStyle/>
        <a:p>
          <a:pPr rtl="1"/>
          <a:endParaRPr lang="ar-SA"/>
        </a:p>
      </dgm:t>
    </dgm:pt>
    <dgm:pt modelId="{659742B1-B46E-4A86-8067-DC02F02423E9}" type="sibTrans" cxnId="{1AFDCFB3-E02C-46F9-88D1-20E7892DD866}">
      <dgm:prSet/>
      <dgm:spPr/>
      <dgm:t>
        <a:bodyPr/>
        <a:lstStyle/>
        <a:p>
          <a:pPr rtl="1"/>
          <a:endParaRPr lang="ar-SA"/>
        </a:p>
      </dgm:t>
    </dgm:pt>
    <dgm:pt modelId="{954B46CE-2638-4BCD-A799-CBCD79601CD3}" type="pres">
      <dgm:prSet presAssocID="{A5C1CC13-1DD1-44D1-B50F-E466363B73F1}" presName="Name0" presStyleCnt="0">
        <dgm:presLayoutVars>
          <dgm:dir/>
          <dgm:resizeHandles val="exact"/>
        </dgm:presLayoutVars>
      </dgm:prSet>
      <dgm:spPr/>
    </dgm:pt>
    <dgm:pt modelId="{D0AAB262-D2BC-4326-AF6E-D719D01DB408}" type="pres">
      <dgm:prSet presAssocID="{61E957B6-571F-49B3-A2CD-D581AB1A5D91}" presName="node" presStyleLbl="node1" presStyleIdx="0" presStyleCnt="1" custLinFactNeighborX="-411" custLinFactNeighborY="3444">
        <dgm:presLayoutVars>
          <dgm:bulletEnabled val="1"/>
        </dgm:presLayoutVars>
      </dgm:prSet>
      <dgm:spPr/>
    </dgm:pt>
  </dgm:ptLst>
  <dgm:cxnLst>
    <dgm:cxn modelId="{C1CEC83F-10EB-49E3-BAA2-65D0DC92E90E}" type="presOf" srcId="{61E957B6-571F-49B3-A2CD-D581AB1A5D91}" destId="{D0AAB262-D2BC-4326-AF6E-D719D01DB408}" srcOrd="0" destOrd="0" presId="urn:microsoft.com/office/officeart/2005/8/layout/hList6"/>
    <dgm:cxn modelId="{790B2C98-448D-40C9-93BA-3F8661AF3E7F}" type="presOf" srcId="{A5C1CC13-1DD1-44D1-B50F-E466363B73F1}" destId="{954B46CE-2638-4BCD-A799-CBCD79601CD3}" srcOrd="0" destOrd="0" presId="urn:microsoft.com/office/officeart/2005/8/layout/hList6"/>
    <dgm:cxn modelId="{1AFDCFB3-E02C-46F9-88D1-20E7892DD866}" srcId="{A5C1CC13-1DD1-44D1-B50F-E466363B73F1}" destId="{61E957B6-571F-49B3-A2CD-D581AB1A5D91}" srcOrd="0" destOrd="0" parTransId="{3ABA511A-71C3-4EDD-811C-C3FEB60DD7CD}" sibTransId="{659742B1-B46E-4A86-8067-DC02F02423E9}"/>
    <dgm:cxn modelId="{2417D859-9CDD-4393-BE40-B13C4AF62DA4}" type="presParOf" srcId="{954B46CE-2638-4BCD-A799-CBCD79601CD3}" destId="{D0AAB262-D2BC-4326-AF6E-D719D01DB408}"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5C1CC13-1DD1-44D1-B50F-E466363B73F1}" type="doc">
      <dgm:prSet loTypeId="urn:microsoft.com/office/officeart/2005/8/layout/hList6" loCatId="list" qsTypeId="urn:microsoft.com/office/officeart/2005/8/quickstyle/simple1" qsCatId="simple" csTypeId="urn:microsoft.com/office/officeart/2005/8/colors/colorful5" csCatId="colorful" phldr="1"/>
      <dgm:spPr/>
      <dgm:t>
        <a:bodyPr/>
        <a:lstStyle/>
        <a:p>
          <a:pPr rtl="1"/>
          <a:endParaRPr lang="ar-SA"/>
        </a:p>
      </dgm:t>
    </dgm:pt>
    <dgm:pt modelId="{61E957B6-571F-49B3-A2CD-D581AB1A5D91}">
      <dgm:prSet custT="1"/>
      <dgm:spPr>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a:noFill/>
        </a:ln>
        <a:effectLst>
          <a:outerShdw blurRad="50800" dist="38100" dir="10800000" algn="r" rotWithShape="0">
            <a:prstClr val="black">
              <a:alpha val="40000"/>
            </a:prstClr>
          </a:outerShdw>
        </a:effectLst>
      </dgm:spPr>
      <dgm:t>
        <a:bodyPr/>
        <a:lstStyle/>
        <a:p>
          <a:pPr rtl="1"/>
          <a:endParaRPr lang="ar-SA" sz="3600" dirty="0">
            <a:effectLst>
              <a:outerShdw blurRad="38100" dist="38100" dir="2700000" algn="tl">
                <a:srgbClr val="000000">
                  <a:alpha val="43137"/>
                </a:srgbClr>
              </a:outerShdw>
            </a:effectLst>
            <a:cs typeface="Akhbar MT" pitchFamily="2" charset="-78"/>
          </a:endParaRPr>
        </a:p>
      </dgm:t>
    </dgm:pt>
    <dgm:pt modelId="{3ABA511A-71C3-4EDD-811C-C3FEB60DD7CD}" type="parTrans" cxnId="{1AFDCFB3-E02C-46F9-88D1-20E7892DD866}">
      <dgm:prSet/>
      <dgm:spPr/>
      <dgm:t>
        <a:bodyPr/>
        <a:lstStyle/>
        <a:p>
          <a:pPr rtl="1"/>
          <a:endParaRPr lang="ar-SA"/>
        </a:p>
      </dgm:t>
    </dgm:pt>
    <dgm:pt modelId="{659742B1-B46E-4A86-8067-DC02F02423E9}" type="sibTrans" cxnId="{1AFDCFB3-E02C-46F9-88D1-20E7892DD866}">
      <dgm:prSet/>
      <dgm:spPr/>
      <dgm:t>
        <a:bodyPr/>
        <a:lstStyle/>
        <a:p>
          <a:pPr rtl="1"/>
          <a:endParaRPr lang="ar-SA"/>
        </a:p>
      </dgm:t>
    </dgm:pt>
    <dgm:pt modelId="{954B46CE-2638-4BCD-A799-CBCD79601CD3}" type="pres">
      <dgm:prSet presAssocID="{A5C1CC13-1DD1-44D1-B50F-E466363B73F1}" presName="Name0" presStyleCnt="0">
        <dgm:presLayoutVars>
          <dgm:dir/>
          <dgm:resizeHandles val="exact"/>
        </dgm:presLayoutVars>
      </dgm:prSet>
      <dgm:spPr/>
    </dgm:pt>
    <dgm:pt modelId="{D0AAB262-D2BC-4326-AF6E-D719D01DB408}" type="pres">
      <dgm:prSet presAssocID="{61E957B6-571F-49B3-A2CD-D581AB1A5D91}" presName="node" presStyleLbl="node1" presStyleIdx="0" presStyleCnt="1" custLinFactNeighborX="-411" custLinFactNeighborY="3444">
        <dgm:presLayoutVars>
          <dgm:bulletEnabled val="1"/>
        </dgm:presLayoutVars>
      </dgm:prSet>
      <dgm:spPr/>
    </dgm:pt>
  </dgm:ptLst>
  <dgm:cxnLst>
    <dgm:cxn modelId="{C1CEC83F-10EB-49E3-BAA2-65D0DC92E90E}" type="presOf" srcId="{61E957B6-571F-49B3-A2CD-D581AB1A5D91}" destId="{D0AAB262-D2BC-4326-AF6E-D719D01DB408}" srcOrd="0" destOrd="0" presId="urn:microsoft.com/office/officeart/2005/8/layout/hList6"/>
    <dgm:cxn modelId="{790B2C98-448D-40C9-93BA-3F8661AF3E7F}" type="presOf" srcId="{A5C1CC13-1DD1-44D1-B50F-E466363B73F1}" destId="{954B46CE-2638-4BCD-A799-CBCD79601CD3}" srcOrd="0" destOrd="0" presId="urn:microsoft.com/office/officeart/2005/8/layout/hList6"/>
    <dgm:cxn modelId="{1AFDCFB3-E02C-46F9-88D1-20E7892DD866}" srcId="{A5C1CC13-1DD1-44D1-B50F-E466363B73F1}" destId="{61E957B6-571F-49B3-A2CD-D581AB1A5D91}" srcOrd="0" destOrd="0" parTransId="{3ABA511A-71C3-4EDD-811C-C3FEB60DD7CD}" sibTransId="{659742B1-B46E-4A86-8067-DC02F02423E9}"/>
    <dgm:cxn modelId="{2417D859-9CDD-4393-BE40-B13C4AF62DA4}" type="presParOf" srcId="{954B46CE-2638-4BCD-A799-CBCD79601CD3}" destId="{D0AAB262-D2BC-4326-AF6E-D719D01DB408}"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C1CC13-1DD1-44D1-B50F-E466363B73F1}" type="doc">
      <dgm:prSet loTypeId="urn:microsoft.com/office/officeart/2005/8/layout/hList6" loCatId="list" qsTypeId="urn:microsoft.com/office/officeart/2005/8/quickstyle/simple1" qsCatId="simple" csTypeId="urn:microsoft.com/office/officeart/2005/8/colors/colorful5" csCatId="colorful" phldr="1"/>
      <dgm:spPr/>
      <dgm:t>
        <a:bodyPr/>
        <a:lstStyle/>
        <a:p>
          <a:pPr rtl="1"/>
          <a:endParaRPr lang="ar-SA"/>
        </a:p>
      </dgm:t>
    </dgm:pt>
    <dgm:pt modelId="{61E957B6-571F-49B3-A2CD-D581AB1A5D91}">
      <dgm:prSet custT="1"/>
      <dgm:spPr>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a:noFill/>
        </a:ln>
        <a:effectLst>
          <a:outerShdw blurRad="50800" dist="38100" dir="10800000" algn="r" rotWithShape="0">
            <a:prstClr val="black">
              <a:alpha val="40000"/>
            </a:prstClr>
          </a:outerShdw>
        </a:effectLst>
      </dgm:spPr>
      <dgm:t>
        <a:bodyPr/>
        <a:lstStyle/>
        <a:p>
          <a:pPr rtl="1"/>
          <a:endParaRPr lang="ar-SA" sz="3600" dirty="0">
            <a:effectLst>
              <a:outerShdw blurRad="38100" dist="38100" dir="2700000" algn="tl">
                <a:srgbClr val="000000">
                  <a:alpha val="43137"/>
                </a:srgbClr>
              </a:outerShdw>
            </a:effectLst>
            <a:cs typeface="Akhbar MT" pitchFamily="2" charset="-78"/>
          </a:endParaRPr>
        </a:p>
      </dgm:t>
    </dgm:pt>
    <dgm:pt modelId="{3ABA511A-71C3-4EDD-811C-C3FEB60DD7CD}" type="parTrans" cxnId="{1AFDCFB3-E02C-46F9-88D1-20E7892DD866}">
      <dgm:prSet/>
      <dgm:spPr/>
      <dgm:t>
        <a:bodyPr/>
        <a:lstStyle/>
        <a:p>
          <a:pPr rtl="1"/>
          <a:endParaRPr lang="ar-SA"/>
        </a:p>
      </dgm:t>
    </dgm:pt>
    <dgm:pt modelId="{659742B1-B46E-4A86-8067-DC02F02423E9}" type="sibTrans" cxnId="{1AFDCFB3-E02C-46F9-88D1-20E7892DD866}">
      <dgm:prSet/>
      <dgm:spPr/>
      <dgm:t>
        <a:bodyPr/>
        <a:lstStyle/>
        <a:p>
          <a:pPr rtl="1"/>
          <a:endParaRPr lang="ar-SA"/>
        </a:p>
      </dgm:t>
    </dgm:pt>
    <dgm:pt modelId="{954B46CE-2638-4BCD-A799-CBCD79601CD3}" type="pres">
      <dgm:prSet presAssocID="{A5C1CC13-1DD1-44D1-B50F-E466363B73F1}" presName="Name0" presStyleCnt="0">
        <dgm:presLayoutVars>
          <dgm:dir/>
          <dgm:resizeHandles val="exact"/>
        </dgm:presLayoutVars>
      </dgm:prSet>
      <dgm:spPr/>
    </dgm:pt>
    <dgm:pt modelId="{D0AAB262-D2BC-4326-AF6E-D719D01DB408}" type="pres">
      <dgm:prSet presAssocID="{61E957B6-571F-49B3-A2CD-D581AB1A5D91}" presName="node" presStyleLbl="node1" presStyleIdx="0" presStyleCnt="1" custLinFactNeighborX="-411" custLinFactNeighborY="3444">
        <dgm:presLayoutVars>
          <dgm:bulletEnabled val="1"/>
        </dgm:presLayoutVars>
      </dgm:prSet>
      <dgm:spPr/>
    </dgm:pt>
  </dgm:ptLst>
  <dgm:cxnLst>
    <dgm:cxn modelId="{C1CEC83F-10EB-49E3-BAA2-65D0DC92E90E}" type="presOf" srcId="{61E957B6-571F-49B3-A2CD-D581AB1A5D91}" destId="{D0AAB262-D2BC-4326-AF6E-D719D01DB408}" srcOrd="0" destOrd="0" presId="urn:microsoft.com/office/officeart/2005/8/layout/hList6"/>
    <dgm:cxn modelId="{790B2C98-448D-40C9-93BA-3F8661AF3E7F}" type="presOf" srcId="{A5C1CC13-1DD1-44D1-B50F-E466363B73F1}" destId="{954B46CE-2638-4BCD-A799-CBCD79601CD3}" srcOrd="0" destOrd="0" presId="urn:microsoft.com/office/officeart/2005/8/layout/hList6"/>
    <dgm:cxn modelId="{1AFDCFB3-E02C-46F9-88D1-20E7892DD866}" srcId="{A5C1CC13-1DD1-44D1-B50F-E466363B73F1}" destId="{61E957B6-571F-49B3-A2CD-D581AB1A5D91}" srcOrd="0" destOrd="0" parTransId="{3ABA511A-71C3-4EDD-811C-C3FEB60DD7CD}" sibTransId="{659742B1-B46E-4A86-8067-DC02F02423E9}"/>
    <dgm:cxn modelId="{2417D859-9CDD-4393-BE40-B13C4AF62DA4}" type="presParOf" srcId="{954B46CE-2638-4BCD-A799-CBCD79601CD3}" destId="{D0AAB262-D2BC-4326-AF6E-D719D01DB408}"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5C1CC13-1DD1-44D1-B50F-E466363B73F1}" type="doc">
      <dgm:prSet loTypeId="urn:microsoft.com/office/officeart/2005/8/layout/hList6" loCatId="list" qsTypeId="urn:microsoft.com/office/officeart/2005/8/quickstyle/simple1" qsCatId="simple" csTypeId="urn:microsoft.com/office/officeart/2005/8/colors/colorful5" csCatId="colorful" phldr="1"/>
      <dgm:spPr/>
      <dgm:t>
        <a:bodyPr/>
        <a:lstStyle/>
        <a:p>
          <a:pPr rtl="1"/>
          <a:endParaRPr lang="ar-SA"/>
        </a:p>
      </dgm:t>
    </dgm:pt>
    <dgm:pt modelId="{61E957B6-571F-49B3-A2CD-D581AB1A5D91}">
      <dgm:prSet custT="1"/>
      <dgm:spPr>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a:noFill/>
        </a:ln>
        <a:effectLst>
          <a:outerShdw blurRad="50800" dist="38100" dir="10800000" algn="r" rotWithShape="0">
            <a:prstClr val="black">
              <a:alpha val="40000"/>
            </a:prstClr>
          </a:outerShdw>
        </a:effectLst>
      </dgm:spPr>
      <dgm:t>
        <a:bodyPr/>
        <a:lstStyle/>
        <a:p>
          <a:pPr rtl="1"/>
          <a:endParaRPr lang="ar-SA" sz="3600" dirty="0">
            <a:effectLst>
              <a:outerShdw blurRad="38100" dist="38100" dir="2700000" algn="tl">
                <a:srgbClr val="000000">
                  <a:alpha val="43137"/>
                </a:srgbClr>
              </a:outerShdw>
            </a:effectLst>
            <a:cs typeface="Akhbar MT" pitchFamily="2" charset="-78"/>
          </a:endParaRPr>
        </a:p>
      </dgm:t>
    </dgm:pt>
    <dgm:pt modelId="{3ABA511A-71C3-4EDD-811C-C3FEB60DD7CD}" type="parTrans" cxnId="{1AFDCFB3-E02C-46F9-88D1-20E7892DD866}">
      <dgm:prSet/>
      <dgm:spPr/>
      <dgm:t>
        <a:bodyPr/>
        <a:lstStyle/>
        <a:p>
          <a:pPr rtl="1"/>
          <a:endParaRPr lang="ar-SA"/>
        </a:p>
      </dgm:t>
    </dgm:pt>
    <dgm:pt modelId="{659742B1-B46E-4A86-8067-DC02F02423E9}" type="sibTrans" cxnId="{1AFDCFB3-E02C-46F9-88D1-20E7892DD866}">
      <dgm:prSet/>
      <dgm:spPr/>
      <dgm:t>
        <a:bodyPr/>
        <a:lstStyle/>
        <a:p>
          <a:pPr rtl="1"/>
          <a:endParaRPr lang="ar-SA"/>
        </a:p>
      </dgm:t>
    </dgm:pt>
    <dgm:pt modelId="{954B46CE-2638-4BCD-A799-CBCD79601CD3}" type="pres">
      <dgm:prSet presAssocID="{A5C1CC13-1DD1-44D1-B50F-E466363B73F1}" presName="Name0" presStyleCnt="0">
        <dgm:presLayoutVars>
          <dgm:dir/>
          <dgm:resizeHandles val="exact"/>
        </dgm:presLayoutVars>
      </dgm:prSet>
      <dgm:spPr/>
    </dgm:pt>
    <dgm:pt modelId="{D0AAB262-D2BC-4326-AF6E-D719D01DB408}" type="pres">
      <dgm:prSet presAssocID="{61E957B6-571F-49B3-A2CD-D581AB1A5D91}" presName="node" presStyleLbl="node1" presStyleIdx="0" presStyleCnt="1" custLinFactNeighborX="-411" custLinFactNeighborY="3444">
        <dgm:presLayoutVars>
          <dgm:bulletEnabled val="1"/>
        </dgm:presLayoutVars>
      </dgm:prSet>
      <dgm:spPr/>
    </dgm:pt>
  </dgm:ptLst>
  <dgm:cxnLst>
    <dgm:cxn modelId="{C1CEC83F-10EB-49E3-BAA2-65D0DC92E90E}" type="presOf" srcId="{61E957B6-571F-49B3-A2CD-D581AB1A5D91}" destId="{D0AAB262-D2BC-4326-AF6E-D719D01DB408}" srcOrd="0" destOrd="0" presId="urn:microsoft.com/office/officeart/2005/8/layout/hList6"/>
    <dgm:cxn modelId="{790B2C98-448D-40C9-93BA-3F8661AF3E7F}" type="presOf" srcId="{A5C1CC13-1DD1-44D1-B50F-E466363B73F1}" destId="{954B46CE-2638-4BCD-A799-CBCD79601CD3}" srcOrd="0" destOrd="0" presId="urn:microsoft.com/office/officeart/2005/8/layout/hList6"/>
    <dgm:cxn modelId="{1AFDCFB3-E02C-46F9-88D1-20E7892DD866}" srcId="{A5C1CC13-1DD1-44D1-B50F-E466363B73F1}" destId="{61E957B6-571F-49B3-A2CD-D581AB1A5D91}" srcOrd="0" destOrd="0" parTransId="{3ABA511A-71C3-4EDD-811C-C3FEB60DD7CD}" sibTransId="{659742B1-B46E-4A86-8067-DC02F02423E9}"/>
    <dgm:cxn modelId="{2417D859-9CDD-4393-BE40-B13C4AF62DA4}" type="presParOf" srcId="{954B46CE-2638-4BCD-A799-CBCD79601CD3}" destId="{D0AAB262-D2BC-4326-AF6E-D719D01DB408}"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5C1CC13-1DD1-44D1-B50F-E466363B73F1}" type="doc">
      <dgm:prSet loTypeId="urn:microsoft.com/office/officeart/2005/8/layout/hList6" loCatId="list" qsTypeId="urn:microsoft.com/office/officeart/2005/8/quickstyle/simple1" qsCatId="simple" csTypeId="urn:microsoft.com/office/officeart/2005/8/colors/colorful5" csCatId="colorful" phldr="1"/>
      <dgm:spPr/>
      <dgm:t>
        <a:bodyPr/>
        <a:lstStyle/>
        <a:p>
          <a:pPr rtl="1"/>
          <a:endParaRPr lang="ar-SA"/>
        </a:p>
      </dgm:t>
    </dgm:pt>
    <dgm:pt modelId="{61E957B6-571F-49B3-A2CD-D581AB1A5D91}">
      <dgm:prSet custT="1"/>
      <dgm:spPr>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a:noFill/>
        </a:ln>
        <a:effectLst>
          <a:outerShdw blurRad="50800" dist="38100" dir="10800000" algn="r" rotWithShape="0">
            <a:prstClr val="black">
              <a:alpha val="40000"/>
            </a:prstClr>
          </a:outerShdw>
        </a:effectLst>
      </dgm:spPr>
      <dgm:t>
        <a:bodyPr/>
        <a:lstStyle/>
        <a:p>
          <a:pPr rtl="1"/>
          <a:endParaRPr lang="ar-SA" sz="3600" dirty="0">
            <a:effectLst>
              <a:outerShdw blurRad="38100" dist="38100" dir="2700000" algn="tl">
                <a:srgbClr val="000000">
                  <a:alpha val="43137"/>
                </a:srgbClr>
              </a:outerShdw>
            </a:effectLst>
            <a:cs typeface="Akhbar MT" pitchFamily="2" charset="-78"/>
          </a:endParaRPr>
        </a:p>
      </dgm:t>
    </dgm:pt>
    <dgm:pt modelId="{3ABA511A-71C3-4EDD-811C-C3FEB60DD7CD}" type="parTrans" cxnId="{1AFDCFB3-E02C-46F9-88D1-20E7892DD866}">
      <dgm:prSet/>
      <dgm:spPr/>
      <dgm:t>
        <a:bodyPr/>
        <a:lstStyle/>
        <a:p>
          <a:pPr rtl="1"/>
          <a:endParaRPr lang="ar-SA"/>
        </a:p>
      </dgm:t>
    </dgm:pt>
    <dgm:pt modelId="{659742B1-B46E-4A86-8067-DC02F02423E9}" type="sibTrans" cxnId="{1AFDCFB3-E02C-46F9-88D1-20E7892DD866}">
      <dgm:prSet/>
      <dgm:spPr/>
      <dgm:t>
        <a:bodyPr/>
        <a:lstStyle/>
        <a:p>
          <a:pPr rtl="1"/>
          <a:endParaRPr lang="ar-SA"/>
        </a:p>
      </dgm:t>
    </dgm:pt>
    <dgm:pt modelId="{954B46CE-2638-4BCD-A799-CBCD79601CD3}" type="pres">
      <dgm:prSet presAssocID="{A5C1CC13-1DD1-44D1-B50F-E466363B73F1}" presName="Name0" presStyleCnt="0">
        <dgm:presLayoutVars>
          <dgm:dir/>
          <dgm:resizeHandles val="exact"/>
        </dgm:presLayoutVars>
      </dgm:prSet>
      <dgm:spPr/>
    </dgm:pt>
    <dgm:pt modelId="{D0AAB262-D2BC-4326-AF6E-D719D01DB408}" type="pres">
      <dgm:prSet presAssocID="{61E957B6-571F-49B3-A2CD-D581AB1A5D91}" presName="node" presStyleLbl="node1" presStyleIdx="0" presStyleCnt="1" custLinFactNeighborX="-411" custLinFactNeighborY="3444">
        <dgm:presLayoutVars>
          <dgm:bulletEnabled val="1"/>
        </dgm:presLayoutVars>
      </dgm:prSet>
      <dgm:spPr/>
    </dgm:pt>
  </dgm:ptLst>
  <dgm:cxnLst>
    <dgm:cxn modelId="{12A60456-B0B0-4AFD-8F89-433625E023F9}" type="presOf" srcId="{61E957B6-571F-49B3-A2CD-D581AB1A5D91}" destId="{D0AAB262-D2BC-4326-AF6E-D719D01DB408}" srcOrd="0" destOrd="0" presId="urn:microsoft.com/office/officeart/2005/8/layout/hList6"/>
    <dgm:cxn modelId="{1AFDCFB3-E02C-46F9-88D1-20E7892DD866}" srcId="{A5C1CC13-1DD1-44D1-B50F-E466363B73F1}" destId="{61E957B6-571F-49B3-A2CD-D581AB1A5D91}" srcOrd="0" destOrd="0" parTransId="{3ABA511A-71C3-4EDD-811C-C3FEB60DD7CD}" sibTransId="{659742B1-B46E-4A86-8067-DC02F02423E9}"/>
    <dgm:cxn modelId="{AA3279DD-CF15-443B-9BB0-CE580BD8B145}" type="presOf" srcId="{A5C1CC13-1DD1-44D1-B50F-E466363B73F1}" destId="{954B46CE-2638-4BCD-A799-CBCD79601CD3}" srcOrd="0" destOrd="0" presId="urn:microsoft.com/office/officeart/2005/8/layout/hList6"/>
    <dgm:cxn modelId="{49FA4FB1-6FAB-435F-8AC3-A5C543230650}" type="presParOf" srcId="{954B46CE-2638-4BCD-A799-CBCD79601CD3}" destId="{D0AAB262-D2BC-4326-AF6E-D719D01DB408}"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5C1CC13-1DD1-44D1-B50F-E466363B73F1}" type="doc">
      <dgm:prSet loTypeId="urn:microsoft.com/office/officeart/2005/8/layout/hList6" loCatId="list" qsTypeId="urn:microsoft.com/office/officeart/2005/8/quickstyle/simple1" qsCatId="simple" csTypeId="urn:microsoft.com/office/officeart/2005/8/colors/colorful5" csCatId="colorful" phldr="1"/>
      <dgm:spPr/>
      <dgm:t>
        <a:bodyPr/>
        <a:lstStyle/>
        <a:p>
          <a:pPr rtl="1"/>
          <a:endParaRPr lang="ar-SA"/>
        </a:p>
      </dgm:t>
    </dgm:pt>
    <dgm:pt modelId="{61E957B6-571F-49B3-A2CD-D581AB1A5D91}">
      <dgm:prSet custT="1"/>
      <dgm:spPr>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a:noFill/>
        </a:ln>
        <a:effectLst>
          <a:outerShdw blurRad="50800" dist="38100" dir="10800000" algn="r" rotWithShape="0">
            <a:prstClr val="black">
              <a:alpha val="40000"/>
            </a:prstClr>
          </a:outerShdw>
        </a:effectLst>
      </dgm:spPr>
      <dgm:t>
        <a:bodyPr/>
        <a:lstStyle/>
        <a:p>
          <a:pPr rtl="1"/>
          <a:endParaRPr lang="ar-SA" sz="3600" dirty="0">
            <a:effectLst>
              <a:outerShdw blurRad="38100" dist="38100" dir="2700000" algn="tl">
                <a:srgbClr val="000000">
                  <a:alpha val="43137"/>
                </a:srgbClr>
              </a:outerShdw>
            </a:effectLst>
            <a:cs typeface="Akhbar MT" pitchFamily="2" charset="-78"/>
          </a:endParaRPr>
        </a:p>
      </dgm:t>
    </dgm:pt>
    <dgm:pt modelId="{3ABA511A-71C3-4EDD-811C-C3FEB60DD7CD}" type="parTrans" cxnId="{1AFDCFB3-E02C-46F9-88D1-20E7892DD866}">
      <dgm:prSet/>
      <dgm:spPr/>
      <dgm:t>
        <a:bodyPr/>
        <a:lstStyle/>
        <a:p>
          <a:pPr rtl="1"/>
          <a:endParaRPr lang="ar-SA"/>
        </a:p>
      </dgm:t>
    </dgm:pt>
    <dgm:pt modelId="{659742B1-B46E-4A86-8067-DC02F02423E9}" type="sibTrans" cxnId="{1AFDCFB3-E02C-46F9-88D1-20E7892DD866}">
      <dgm:prSet/>
      <dgm:spPr/>
      <dgm:t>
        <a:bodyPr/>
        <a:lstStyle/>
        <a:p>
          <a:pPr rtl="1"/>
          <a:endParaRPr lang="ar-SA"/>
        </a:p>
      </dgm:t>
    </dgm:pt>
    <dgm:pt modelId="{954B46CE-2638-4BCD-A799-CBCD79601CD3}" type="pres">
      <dgm:prSet presAssocID="{A5C1CC13-1DD1-44D1-B50F-E466363B73F1}" presName="Name0" presStyleCnt="0">
        <dgm:presLayoutVars>
          <dgm:dir/>
          <dgm:resizeHandles val="exact"/>
        </dgm:presLayoutVars>
      </dgm:prSet>
      <dgm:spPr/>
    </dgm:pt>
    <dgm:pt modelId="{D0AAB262-D2BC-4326-AF6E-D719D01DB408}" type="pres">
      <dgm:prSet presAssocID="{61E957B6-571F-49B3-A2CD-D581AB1A5D91}" presName="node" presStyleLbl="node1" presStyleIdx="0" presStyleCnt="1" custLinFactNeighborX="-411" custLinFactNeighborY="3444">
        <dgm:presLayoutVars>
          <dgm:bulletEnabled val="1"/>
        </dgm:presLayoutVars>
      </dgm:prSet>
      <dgm:spPr/>
    </dgm:pt>
  </dgm:ptLst>
  <dgm:cxnLst>
    <dgm:cxn modelId="{C1CEC83F-10EB-49E3-BAA2-65D0DC92E90E}" type="presOf" srcId="{61E957B6-571F-49B3-A2CD-D581AB1A5D91}" destId="{D0AAB262-D2BC-4326-AF6E-D719D01DB408}" srcOrd="0" destOrd="0" presId="urn:microsoft.com/office/officeart/2005/8/layout/hList6"/>
    <dgm:cxn modelId="{790B2C98-448D-40C9-93BA-3F8661AF3E7F}" type="presOf" srcId="{A5C1CC13-1DD1-44D1-B50F-E466363B73F1}" destId="{954B46CE-2638-4BCD-A799-CBCD79601CD3}" srcOrd="0" destOrd="0" presId="urn:microsoft.com/office/officeart/2005/8/layout/hList6"/>
    <dgm:cxn modelId="{1AFDCFB3-E02C-46F9-88D1-20E7892DD866}" srcId="{A5C1CC13-1DD1-44D1-B50F-E466363B73F1}" destId="{61E957B6-571F-49B3-A2CD-D581AB1A5D91}" srcOrd="0" destOrd="0" parTransId="{3ABA511A-71C3-4EDD-811C-C3FEB60DD7CD}" sibTransId="{659742B1-B46E-4A86-8067-DC02F02423E9}"/>
    <dgm:cxn modelId="{2417D859-9CDD-4393-BE40-B13C4AF62DA4}" type="presParOf" srcId="{954B46CE-2638-4BCD-A799-CBCD79601CD3}" destId="{D0AAB262-D2BC-4326-AF6E-D719D01DB408}"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6FF9990-576C-45FC-86BD-4D2929861B0F}"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DB781AE3-08B9-42D0-93B2-EEA680C70024}">
      <dgm:prSet custT="1"/>
      <dgm:spPr/>
      <dgm:t>
        <a:bodyPr/>
        <a:lstStyle/>
        <a:p>
          <a:pPr algn="ctr" rtl="1"/>
          <a:r>
            <a:rPr lang="ar-SA" sz="1600" b="1" dirty="0"/>
            <a:t>إعداد : داود أبو مويس   إشراف: د . مصدق براهمة</a:t>
          </a:r>
          <a:endParaRPr lang="ar-SA" sz="1600" dirty="0"/>
        </a:p>
      </dgm:t>
    </dgm:pt>
    <dgm:pt modelId="{EB255050-69BB-4456-997B-ABACE0A2F4D8}" type="parTrans" cxnId="{01D4CEF8-2929-4333-AA07-B153A5FAD491}">
      <dgm:prSet/>
      <dgm:spPr/>
      <dgm:t>
        <a:bodyPr/>
        <a:lstStyle/>
        <a:p>
          <a:pPr rtl="1"/>
          <a:endParaRPr lang="ar-SA"/>
        </a:p>
      </dgm:t>
    </dgm:pt>
    <dgm:pt modelId="{0B218739-F3C1-4FB4-8E61-ED1E136665E1}" type="sibTrans" cxnId="{01D4CEF8-2929-4333-AA07-B153A5FAD491}">
      <dgm:prSet/>
      <dgm:spPr/>
      <dgm:t>
        <a:bodyPr/>
        <a:lstStyle/>
        <a:p>
          <a:pPr rtl="1"/>
          <a:endParaRPr lang="ar-SA"/>
        </a:p>
      </dgm:t>
    </dgm:pt>
    <dgm:pt modelId="{D36616CC-AE6B-4EC7-99CC-B4C2F51035EB}" type="pres">
      <dgm:prSet presAssocID="{A6FF9990-576C-45FC-86BD-4D2929861B0F}" presName="linear" presStyleCnt="0">
        <dgm:presLayoutVars>
          <dgm:animLvl val="lvl"/>
          <dgm:resizeHandles val="exact"/>
        </dgm:presLayoutVars>
      </dgm:prSet>
      <dgm:spPr/>
    </dgm:pt>
    <dgm:pt modelId="{BC599144-213A-4E30-94D6-79090DC2DA2F}" type="pres">
      <dgm:prSet presAssocID="{DB781AE3-08B9-42D0-93B2-EEA680C70024}" presName="parentText" presStyleLbl="node1" presStyleIdx="0" presStyleCnt="1" custScaleY="55436" custLinFactNeighborY="-3058">
        <dgm:presLayoutVars>
          <dgm:chMax val="0"/>
          <dgm:bulletEnabled val="1"/>
        </dgm:presLayoutVars>
      </dgm:prSet>
      <dgm:spPr/>
    </dgm:pt>
  </dgm:ptLst>
  <dgm:cxnLst>
    <dgm:cxn modelId="{69031D27-304E-492B-8A82-659BAEC255A6}" type="presOf" srcId="{A6FF9990-576C-45FC-86BD-4D2929861B0F}" destId="{D36616CC-AE6B-4EC7-99CC-B4C2F51035EB}" srcOrd="0" destOrd="0" presId="urn:microsoft.com/office/officeart/2005/8/layout/vList2"/>
    <dgm:cxn modelId="{B31ACF66-A41E-434A-861B-9539D462765B}" type="presOf" srcId="{DB781AE3-08B9-42D0-93B2-EEA680C70024}" destId="{BC599144-213A-4E30-94D6-79090DC2DA2F}" srcOrd="0" destOrd="0" presId="urn:microsoft.com/office/officeart/2005/8/layout/vList2"/>
    <dgm:cxn modelId="{01D4CEF8-2929-4333-AA07-B153A5FAD491}" srcId="{A6FF9990-576C-45FC-86BD-4D2929861B0F}" destId="{DB781AE3-08B9-42D0-93B2-EEA680C70024}" srcOrd="0" destOrd="0" parTransId="{EB255050-69BB-4456-997B-ABACE0A2F4D8}" sibTransId="{0B218739-F3C1-4FB4-8E61-ED1E136665E1}"/>
    <dgm:cxn modelId="{23189212-2F02-43C1-94A0-90BF1D9B1772}" type="presParOf" srcId="{D36616CC-AE6B-4EC7-99CC-B4C2F51035EB}" destId="{BC599144-213A-4E30-94D6-79090DC2DA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45D25F-BCC2-447A-BFC3-1136E366E85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pPr rtl="1"/>
          <a:endParaRPr lang="ar-SA"/>
        </a:p>
      </dgm:t>
    </dgm:pt>
    <dgm:pt modelId="{D973B79F-A6F4-4AFE-AB36-449EDED2813C}">
      <dgm:prSet custT="1"/>
      <dgm:spPr/>
      <dgm:t>
        <a:bodyPr/>
        <a:lstStyle/>
        <a:p>
          <a:pPr rtl="1"/>
          <a:r>
            <a:rPr lang="ar-SA" sz="3200" b="1" dirty="0">
              <a:latin typeface="Simplified Arabic" panose="02020603050405020304" pitchFamily="18" charset="-78"/>
              <a:cs typeface="Simplified Arabic" panose="02020603050405020304" pitchFamily="18" charset="-78"/>
            </a:rPr>
            <a:t>اشراف الدكتور:</a:t>
          </a:r>
        </a:p>
        <a:p>
          <a:pPr rtl="1"/>
          <a:r>
            <a:rPr lang="ar-SA" sz="3200" b="1" dirty="0">
              <a:latin typeface="Simplified Arabic" panose="02020603050405020304" pitchFamily="18" charset="-78"/>
              <a:cs typeface="Simplified Arabic" panose="02020603050405020304" pitchFamily="18" charset="-78"/>
            </a:rPr>
            <a:t>مصدق براهمة</a:t>
          </a:r>
        </a:p>
      </dgm:t>
    </dgm:pt>
    <dgm:pt modelId="{CB272A6B-A740-48F6-8BCB-45ED7FA5B265}" type="sibTrans" cxnId="{1E585EA9-3527-4979-97E8-F164115FA37E}">
      <dgm:prSet/>
      <dgm:spPr/>
      <dgm:t>
        <a:bodyPr/>
        <a:lstStyle/>
        <a:p>
          <a:pPr rtl="1"/>
          <a:endParaRPr lang="ar-SA"/>
        </a:p>
      </dgm:t>
    </dgm:pt>
    <dgm:pt modelId="{94BB9A6F-11C4-4D79-ABB3-1497E954EB86}" type="parTrans" cxnId="{1E585EA9-3527-4979-97E8-F164115FA37E}">
      <dgm:prSet/>
      <dgm:spPr/>
      <dgm:t>
        <a:bodyPr/>
        <a:lstStyle/>
        <a:p>
          <a:pPr rtl="1"/>
          <a:endParaRPr lang="ar-SA"/>
        </a:p>
      </dgm:t>
    </dgm:pt>
    <dgm:pt modelId="{4BCBBA63-F8FF-42A9-B129-D591BCAF154F}" type="pres">
      <dgm:prSet presAssocID="{1445D25F-BCC2-447A-BFC3-1136E366E853}" presName="Name0" presStyleCnt="0">
        <dgm:presLayoutVars>
          <dgm:dir/>
          <dgm:animLvl val="lvl"/>
          <dgm:resizeHandles val="exact"/>
        </dgm:presLayoutVars>
      </dgm:prSet>
      <dgm:spPr/>
    </dgm:pt>
    <dgm:pt modelId="{467E4363-07A3-4648-8F2B-E0B6A8F26419}" type="pres">
      <dgm:prSet presAssocID="{D973B79F-A6F4-4AFE-AB36-449EDED2813C}" presName="boxAndChildren" presStyleCnt="0"/>
      <dgm:spPr/>
    </dgm:pt>
    <dgm:pt modelId="{7F52B5CB-6304-4F6F-9778-22F872F0B541}" type="pres">
      <dgm:prSet presAssocID="{D973B79F-A6F4-4AFE-AB36-449EDED2813C}" presName="parentTextBox" presStyleLbl="node1" presStyleIdx="0" presStyleCnt="1" custLinFactNeighborX="1813" custLinFactNeighborY="36232"/>
      <dgm:spPr/>
    </dgm:pt>
  </dgm:ptLst>
  <dgm:cxnLst>
    <dgm:cxn modelId="{6150C40F-A10A-4608-90FF-70DC1DAA5E76}" type="presOf" srcId="{1445D25F-BCC2-447A-BFC3-1136E366E853}" destId="{4BCBBA63-F8FF-42A9-B129-D591BCAF154F}" srcOrd="0" destOrd="0" presId="urn:microsoft.com/office/officeart/2005/8/layout/process4"/>
    <dgm:cxn modelId="{028C7D8B-A49D-4324-907E-72350CC66CC4}" type="presOf" srcId="{D973B79F-A6F4-4AFE-AB36-449EDED2813C}" destId="{7F52B5CB-6304-4F6F-9778-22F872F0B541}" srcOrd="0" destOrd="0" presId="urn:microsoft.com/office/officeart/2005/8/layout/process4"/>
    <dgm:cxn modelId="{1E585EA9-3527-4979-97E8-F164115FA37E}" srcId="{1445D25F-BCC2-447A-BFC3-1136E366E853}" destId="{D973B79F-A6F4-4AFE-AB36-449EDED2813C}" srcOrd="0" destOrd="0" parTransId="{94BB9A6F-11C4-4D79-ABB3-1497E954EB86}" sibTransId="{CB272A6B-A740-48F6-8BCB-45ED7FA5B265}"/>
    <dgm:cxn modelId="{31B1595E-7E0F-4BDA-8DE2-5932F01F6F78}" type="presParOf" srcId="{4BCBBA63-F8FF-42A9-B129-D591BCAF154F}" destId="{467E4363-07A3-4648-8F2B-E0B6A8F26419}" srcOrd="0" destOrd="0" presId="urn:microsoft.com/office/officeart/2005/8/layout/process4"/>
    <dgm:cxn modelId="{EB16A8A9-E647-42EA-ABFC-BF9C436ED80C}" type="presParOf" srcId="{467E4363-07A3-4648-8F2B-E0B6A8F26419}" destId="{7F52B5CB-6304-4F6F-9778-22F872F0B541}"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C1CC13-1DD1-44D1-B50F-E466363B73F1}" type="doc">
      <dgm:prSet loTypeId="urn:microsoft.com/office/officeart/2005/8/layout/hList6" loCatId="list" qsTypeId="urn:microsoft.com/office/officeart/2005/8/quickstyle/simple1" qsCatId="simple" csTypeId="urn:microsoft.com/office/officeart/2005/8/colors/colorful5" csCatId="colorful" phldr="1"/>
      <dgm:spPr/>
      <dgm:t>
        <a:bodyPr/>
        <a:lstStyle/>
        <a:p>
          <a:pPr rtl="1"/>
          <a:endParaRPr lang="ar-SA"/>
        </a:p>
      </dgm:t>
    </dgm:pt>
    <dgm:pt modelId="{61E957B6-571F-49B3-A2CD-D581AB1A5D91}">
      <dgm:prSet custT="1"/>
      <dgm:spPr>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a:noFill/>
        </a:ln>
        <a:effectLst>
          <a:outerShdw blurRad="50800" dist="38100" dir="10800000" algn="r" rotWithShape="0">
            <a:prstClr val="black">
              <a:alpha val="40000"/>
            </a:prstClr>
          </a:outerShdw>
        </a:effectLst>
      </dgm:spPr>
      <dgm:t>
        <a:bodyPr/>
        <a:lstStyle/>
        <a:p>
          <a:pPr rtl="1"/>
          <a:endParaRPr lang="ar-SA" sz="3600" dirty="0">
            <a:effectLst>
              <a:outerShdw blurRad="38100" dist="38100" dir="2700000" algn="tl">
                <a:srgbClr val="000000">
                  <a:alpha val="43137"/>
                </a:srgbClr>
              </a:outerShdw>
            </a:effectLst>
            <a:cs typeface="Akhbar MT" pitchFamily="2" charset="-78"/>
          </a:endParaRPr>
        </a:p>
      </dgm:t>
    </dgm:pt>
    <dgm:pt modelId="{3ABA511A-71C3-4EDD-811C-C3FEB60DD7CD}" type="parTrans" cxnId="{1AFDCFB3-E02C-46F9-88D1-20E7892DD866}">
      <dgm:prSet/>
      <dgm:spPr/>
      <dgm:t>
        <a:bodyPr/>
        <a:lstStyle/>
        <a:p>
          <a:pPr rtl="1"/>
          <a:endParaRPr lang="ar-SA"/>
        </a:p>
      </dgm:t>
    </dgm:pt>
    <dgm:pt modelId="{659742B1-B46E-4A86-8067-DC02F02423E9}" type="sibTrans" cxnId="{1AFDCFB3-E02C-46F9-88D1-20E7892DD866}">
      <dgm:prSet/>
      <dgm:spPr/>
      <dgm:t>
        <a:bodyPr/>
        <a:lstStyle/>
        <a:p>
          <a:pPr rtl="1"/>
          <a:endParaRPr lang="ar-SA"/>
        </a:p>
      </dgm:t>
    </dgm:pt>
    <dgm:pt modelId="{954B46CE-2638-4BCD-A799-CBCD79601CD3}" type="pres">
      <dgm:prSet presAssocID="{A5C1CC13-1DD1-44D1-B50F-E466363B73F1}" presName="Name0" presStyleCnt="0">
        <dgm:presLayoutVars>
          <dgm:dir/>
          <dgm:resizeHandles val="exact"/>
        </dgm:presLayoutVars>
      </dgm:prSet>
      <dgm:spPr/>
    </dgm:pt>
    <dgm:pt modelId="{D0AAB262-D2BC-4326-AF6E-D719D01DB408}" type="pres">
      <dgm:prSet presAssocID="{61E957B6-571F-49B3-A2CD-D581AB1A5D91}" presName="node" presStyleLbl="node1" presStyleIdx="0" presStyleCnt="1" custLinFactNeighborX="-411" custLinFactNeighborY="3444">
        <dgm:presLayoutVars>
          <dgm:bulletEnabled val="1"/>
        </dgm:presLayoutVars>
      </dgm:prSet>
      <dgm:spPr/>
    </dgm:pt>
  </dgm:ptLst>
  <dgm:cxnLst>
    <dgm:cxn modelId="{C1CEC83F-10EB-49E3-BAA2-65D0DC92E90E}" type="presOf" srcId="{61E957B6-571F-49B3-A2CD-D581AB1A5D91}" destId="{D0AAB262-D2BC-4326-AF6E-D719D01DB408}" srcOrd="0" destOrd="0" presId="urn:microsoft.com/office/officeart/2005/8/layout/hList6"/>
    <dgm:cxn modelId="{790B2C98-448D-40C9-93BA-3F8661AF3E7F}" type="presOf" srcId="{A5C1CC13-1DD1-44D1-B50F-E466363B73F1}" destId="{954B46CE-2638-4BCD-A799-CBCD79601CD3}" srcOrd="0" destOrd="0" presId="urn:microsoft.com/office/officeart/2005/8/layout/hList6"/>
    <dgm:cxn modelId="{1AFDCFB3-E02C-46F9-88D1-20E7892DD866}" srcId="{A5C1CC13-1DD1-44D1-B50F-E466363B73F1}" destId="{61E957B6-571F-49B3-A2CD-D581AB1A5D91}" srcOrd="0" destOrd="0" parTransId="{3ABA511A-71C3-4EDD-811C-C3FEB60DD7CD}" sibTransId="{659742B1-B46E-4A86-8067-DC02F02423E9}"/>
    <dgm:cxn modelId="{2417D859-9CDD-4393-BE40-B13C4AF62DA4}" type="presParOf" srcId="{954B46CE-2638-4BCD-A799-CBCD79601CD3}" destId="{D0AAB262-D2BC-4326-AF6E-D719D01DB408}"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C1CC13-1DD1-44D1-B50F-E466363B73F1}" type="doc">
      <dgm:prSet loTypeId="urn:microsoft.com/office/officeart/2005/8/layout/hList6" loCatId="list" qsTypeId="urn:microsoft.com/office/officeart/2005/8/quickstyle/simple1" qsCatId="simple" csTypeId="urn:microsoft.com/office/officeart/2005/8/colors/colorful5" csCatId="colorful" phldr="1"/>
      <dgm:spPr/>
      <dgm:t>
        <a:bodyPr/>
        <a:lstStyle/>
        <a:p>
          <a:pPr rtl="1"/>
          <a:endParaRPr lang="ar-SA"/>
        </a:p>
      </dgm:t>
    </dgm:pt>
    <dgm:pt modelId="{61E957B6-571F-49B3-A2CD-D581AB1A5D91}">
      <dgm:prSet custT="1"/>
      <dgm:spPr>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a:noFill/>
        </a:ln>
        <a:effectLst>
          <a:outerShdw blurRad="50800" dist="38100" dir="10800000" algn="r" rotWithShape="0">
            <a:prstClr val="black">
              <a:alpha val="40000"/>
            </a:prstClr>
          </a:outerShdw>
        </a:effectLst>
      </dgm:spPr>
      <dgm:t>
        <a:bodyPr/>
        <a:lstStyle/>
        <a:p>
          <a:pPr rtl="1"/>
          <a:endParaRPr lang="ar-SA" sz="3600" dirty="0">
            <a:effectLst>
              <a:outerShdw blurRad="38100" dist="38100" dir="2700000" algn="tl">
                <a:srgbClr val="000000">
                  <a:alpha val="43137"/>
                </a:srgbClr>
              </a:outerShdw>
            </a:effectLst>
            <a:cs typeface="Akhbar MT" pitchFamily="2" charset="-78"/>
          </a:endParaRPr>
        </a:p>
      </dgm:t>
    </dgm:pt>
    <dgm:pt modelId="{3ABA511A-71C3-4EDD-811C-C3FEB60DD7CD}" type="parTrans" cxnId="{1AFDCFB3-E02C-46F9-88D1-20E7892DD866}">
      <dgm:prSet/>
      <dgm:spPr/>
      <dgm:t>
        <a:bodyPr/>
        <a:lstStyle/>
        <a:p>
          <a:pPr rtl="1"/>
          <a:endParaRPr lang="ar-SA"/>
        </a:p>
      </dgm:t>
    </dgm:pt>
    <dgm:pt modelId="{659742B1-B46E-4A86-8067-DC02F02423E9}" type="sibTrans" cxnId="{1AFDCFB3-E02C-46F9-88D1-20E7892DD866}">
      <dgm:prSet/>
      <dgm:spPr/>
      <dgm:t>
        <a:bodyPr/>
        <a:lstStyle/>
        <a:p>
          <a:pPr rtl="1"/>
          <a:endParaRPr lang="ar-SA"/>
        </a:p>
      </dgm:t>
    </dgm:pt>
    <dgm:pt modelId="{954B46CE-2638-4BCD-A799-CBCD79601CD3}" type="pres">
      <dgm:prSet presAssocID="{A5C1CC13-1DD1-44D1-B50F-E466363B73F1}" presName="Name0" presStyleCnt="0">
        <dgm:presLayoutVars>
          <dgm:dir/>
          <dgm:resizeHandles val="exact"/>
        </dgm:presLayoutVars>
      </dgm:prSet>
      <dgm:spPr/>
    </dgm:pt>
    <dgm:pt modelId="{D0AAB262-D2BC-4326-AF6E-D719D01DB408}" type="pres">
      <dgm:prSet presAssocID="{61E957B6-571F-49B3-A2CD-D581AB1A5D91}" presName="node" presStyleLbl="node1" presStyleIdx="0" presStyleCnt="1" custLinFactNeighborX="-411" custLinFactNeighborY="3444">
        <dgm:presLayoutVars>
          <dgm:bulletEnabled val="1"/>
        </dgm:presLayoutVars>
      </dgm:prSet>
      <dgm:spPr/>
    </dgm:pt>
  </dgm:ptLst>
  <dgm:cxnLst>
    <dgm:cxn modelId="{C1CEC83F-10EB-49E3-BAA2-65D0DC92E90E}" type="presOf" srcId="{61E957B6-571F-49B3-A2CD-D581AB1A5D91}" destId="{D0AAB262-D2BC-4326-AF6E-D719D01DB408}" srcOrd="0" destOrd="0" presId="urn:microsoft.com/office/officeart/2005/8/layout/hList6"/>
    <dgm:cxn modelId="{790B2C98-448D-40C9-93BA-3F8661AF3E7F}" type="presOf" srcId="{A5C1CC13-1DD1-44D1-B50F-E466363B73F1}" destId="{954B46CE-2638-4BCD-A799-CBCD79601CD3}" srcOrd="0" destOrd="0" presId="urn:microsoft.com/office/officeart/2005/8/layout/hList6"/>
    <dgm:cxn modelId="{1AFDCFB3-E02C-46F9-88D1-20E7892DD866}" srcId="{A5C1CC13-1DD1-44D1-B50F-E466363B73F1}" destId="{61E957B6-571F-49B3-A2CD-D581AB1A5D91}" srcOrd="0" destOrd="0" parTransId="{3ABA511A-71C3-4EDD-811C-C3FEB60DD7CD}" sibTransId="{659742B1-B46E-4A86-8067-DC02F02423E9}"/>
    <dgm:cxn modelId="{2417D859-9CDD-4393-BE40-B13C4AF62DA4}" type="presParOf" srcId="{954B46CE-2638-4BCD-A799-CBCD79601CD3}" destId="{D0AAB262-D2BC-4326-AF6E-D719D01DB408}"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C1CC13-1DD1-44D1-B50F-E466363B73F1}" type="doc">
      <dgm:prSet loTypeId="urn:microsoft.com/office/officeart/2005/8/layout/hList6" loCatId="list" qsTypeId="urn:microsoft.com/office/officeart/2005/8/quickstyle/simple1" qsCatId="simple" csTypeId="urn:microsoft.com/office/officeart/2005/8/colors/colorful5" csCatId="colorful" phldr="1"/>
      <dgm:spPr/>
      <dgm:t>
        <a:bodyPr/>
        <a:lstStyle/>
        <a:p>
          <a:pPr rtl="1"/>
          <a:endParaRPr lang="ar-SA"/>
        </a:p>
      </dgm:t>
    </dgm:pt>
    <dgm:pt modelId="{61E957B6-571F-49B3-A2CD-D581AB1A5D91}">
      <dgm:prSet custT="1"/>
      <dgm:spPr>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a:noFill/>
        </a:ln>
        <a:effectLst>
          <a:outerShdw blurRad="50800" dist="38100" dir="10800000" algn="r" rotWithShape="0">
            <a:prstClr val="black">
              <a:alpha val="40000"/>
            </a:prstClr>
          </a:outerShdw>
        </a:effectLst>
      </dgm:spPr>
      <dgm:t>
        <a:bodyPr/>
        <a:lstStyle/>
        <a:p>
          <a:pPr rtl="1"/>
          <a:endParaRPr lang="ar-SA" sz="3600" dirty="0">
            <a:effectLst>
              <a:outerShdw blurRad="38100" dist="38100" dir="2700000" algn="tl">
                <a:srgbClr val="000000">
                  <a:alpha val="43137"/>
                </a:srgbClr>
              </a:outerShdw>
            </a:effectLst>
            <a:cs typeface="Akhbar MT" pitchFamily="2" charset="-78"/>
          </a:endParaRPr>
        </a:p>
      </dgm:t>
    </dgm:pt>
    <dgm:pt modelId="{3ABA511A-71C3-4EDD-811C-C3FEB60DD7CD}" type="parTrans" cxnId="{1AFDCFB3-E02C-46F9-88D1-20E7892DD866}">
      <dgm:prSet/>
      <dgm:spPr/>
      <dgm:t>
        <a:bodyPr/>
        <a:lstStyle/>
        <a:p>
          <a:pPr rtl="1"/>
          <a:endParaRPr lang="ar-SA"/>
        </a:p>
      </dgm:t>
    </dgm:pt>
    <dgm:pt modelId="{659742B1-B46E-4A86-8067-DC02F02423E9}" type="sibTrans" cxnId="{1AFDCFB3-E02C-46F9-88D1-20E7892DD866}">
      <dgm:prSet/>
      <dgm:spPr/>
      <dgm:t>
        <a:bodyPr/>
        <a:lstStyle/>
        <a:p>
          <a:pPr rtl="1"/>
          <a:endParaRPr lang="ar-SA"/>
        </a:p>
      </dgm:t>
    </dgm:pt>
    <dgm:pt modelId="{954B46CE-2638-4BCD-A799-CBCD79601CD3}" type="pres">
      <dgm:prSet presAssocID="{A5C1CC13-1DD1-44D1-B50F-E466363B73F1}" presName="Name0" presStyleCnt="0">
        <dgm:presLayoutVars>
          <dgm:dir/>
          <dgm:resizeHandles val="exact"/>
        </dgm:presLayoutVars>
      </dgm:prSet>
      <dgm:spPr/>
    </dgm:pt>
    <dgm:pt modelId="{D0AAB262-D2BC-4326-AF6E-D719D01DB408}" type="pres">
      <dgm:prSet presAssocID="{61E957B6-571F-49B3-A2CD-D581AB1A5D91}" presName="node" presStyleLbl="node1" presStyleIdx="0" presStyleCnt="1" custLinFactNeighborX="-411" custLinFactNeighborY="3444">
        <dgm:presLayoutVars>
          <dgm:bulletEnabled val="1"/>
        </dgm:presLayoutVars>
      </dgm:prSet>
      <dgm:spPr/>
    </dgm:pt>
  </dgm:ptLst>
  <dgm:cxnLst>
    <dgm:cxn modelId="{C1CEC83F-10EB-49E3-BAA2-65D0DC92E90E}" type="presOf" srcId="{61E957B6-571F-49B3-A2CD-D581AB1A5D91}" destId="{D0AAB262-D2BC-4326-AF6E-D719D01DB408}" srcOrd="0" destOrd="0" presId="urn:microsoft.com/office/officeart/2005/8/layout/hList6"/>
    <dgm:cxn modelId="{790B2C98-448D-40C9-93BA-3F8661AF3E7F}" type="presOf" srcId="{A5C1CC13-1DD1-44D1-B50F-E466363B73F1}" destId="{954B46CE-2638-4BCD-A799-CBCD79601CD3}" srcOrd="0" destOrd="0" presId="urn:microsoft.com/office/officeart/2005/8/layout/hList6"/>
    <dgm:cxn modelId="{1AFDCFB3-E02C-46F9-88D1-20E7892DD866}" srcId="{A5C1CC13-1DD1-44D1-B50F-E466363B73F1}" destId="{61E957B6-571F-49B3-A2CD-D581AB1A5D91}" srcOrd="0" destOrd="0" parTransId="{3ABA511A-71C3-4EDD-811C-C3FEB60DD7CD}" sibTransId="{659742B1-B46E-4A86-8067-DC02F02423E9}"/>
    <dgm:cxn modelId="{2417D859-9CDD-4393-BE40-B13C4AF62DA4}" type="presParOf" srcId="{954B46CE-2638-4BCD-A799-CBCD79601CD3}" destId="{D0AAB262-D2BC-4326-AF6E-D719D01DB408}"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C1CC13-1DD1-44D1-B50F-E466363B73F1}" type="doc">
      <dgm:prSet loTypeId="urn:microsoft.com/office/officeart/2005/8/layout/hList6" loCatId="list" qsTypeId="urn:microsoft.com/office/officeart/2005/8/quickstyle/simple1" qsCatId="simple" csTypeId="urn:microsoft.com/office/officeart/2005/8/colors/colorful5" csCatId="colorful" phldr="1"/>
      <dgm:spPr/>
      <dgm:t>
        <a:bodyPr/>
        <a:lstStyle/>
        <a:p>
          <a:pPr rtl="1"/>
          <a:endParaRPr lang="ar-SA"/>
        </a:p>
      </dgm:t>
    </dgm:pt>
    <dgm:pt modelId="{61E957B6-571F-49B3-A2CD-D581AB1A5D91}">
      <dgm:prSet custT="1"/>
      <dgm:spPr>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a:noFill/>
        </a:ln>
        <a:effectLst>
          <a:outerShdw blurRad="50800" dist="38100" dir="10800000" algn="r" rotWithShape="0">
            <a:prstClr val="black">
              <a:alpha val="40000"/>
            </a:prstClr>
          </a:outerShdw>
        </a:effectLst>
      </dgm:spPr>
      <dgm:t>
        <a:bodyPr/>
        <a:lstStyle/>
        <a:p>
          <a:pPr rtl="1"/>
          <a:r>
            <a:rPr lang="ar-SA" sz="3600" b="1" i="0" dirty="0">
              <a:effectLst>
                <a:outerShdw blurRad="38100" dist="38100" dir="2700000" algn="tl">
                  <a:srgbClr val="000000">
                    <a:alpha val="43137"/>
                  </a:srgbClr>
                </a:outerShdw>
              </a:effectLst>
              <a:cs typeface="AGA Aladdin Regular" pitchFamily="2" charset="-78"/>
            </a:rPr>
            <a:t>استنتاج</a:t>
          </a:r>
          <a:endParaRPr lang="ar-SA" sz="3600" dirty="0">
            <a:effectLst>
              <a:outerShdw blurRad="38100" dist="38100" dir="2700000" algn="tl">
                <a:srgbClr val="000000">
                  <a:alpha val="43137"/>
                </a:srgbClr>
              </a:outerShdw>
            </a:effectLst>
            <a:cs typeface="AGA Aladdin Regular" pitchFamily="2" charset="-78"/>
          </a:endParaRPr>
        </a:p>
      </dgm:t>
    </dgm:pt>
    <dgm:pt modelId="{3ABA511A-71C3-4EDD-811C-C3FEB60DD7CD}" type="parTrans" cxnId="{1AFDCFB3-E02C-46F9-88D1-20E7892DD866}">
      <dgm:prSet/>
      <dgm:spPr/>
      <dgm:t>
        <a:bodyPr/>
        <a:lstStyle/>
        <a:p>
          <a:pPr rtl="1"/>
          <a:endParaRPr lang="ar-SA"/>
        </a:p>
      </dgm:t>
    </dgm:pt>
    <dgm:pt modelId="{659742B1-B46E-4A86-8067-DC02F02423E9}" type="sibTrans" cxnId="{1AFDCFB3-E02C-46F9-88D1-20E7892DD866}">
      <dgm:prSet/>
      <dgm:spPr/>
      <dgm:t>
        <a:bodyPr/>
        <a:lstStyle/>
        <a:p>
          <a:pPr rtl="1"/>
          <a:endParaRPr lang="ar-SA"/>
        </a:p>
      </dgm:t>
    </dgm:pt>
    <dgm:pt modelId="{954B46CE-2638-4BCD-A799-CBCD79601CD3}" type="pres">
      <dgm:prSet presAssocID="{A5C1CC13-1DD1-44D1-B50F-E466363B73F1}" presName="Name0" presStyleCnt="0">
        <dgm:presLayoutVars>
          <dgm:dir/>
          <dgm:resizeHandles val="exact"/>
        </dgm:presLayoutVars>
      </dgm:prSet>
      <dgm:spPr/>
    </dgm:pt>
    <dgm:pt modelId="{D0AAB262-D2BC-4326-AF6E-D719D01DB408}" type="pres">
      <dgm:prSet presAssocID="{61E957B6-571F-49B3-A2CD-D581AB1A5D91}" presName="node" presStyleLbl="node1" presStyleIdx="0" presStyleCnt="1" custLinFactNeighborX="8659" custLinFactNeighborY="-61252">
        <dgm:presLayoutVars>
          <dgm:bulletEnabled val="1"/>
        </dgm:presLayoutVars>
      </dgm:prSet>
      <dgm:spPr/>
    </dgm:pt>
  </dgm:ptLst>
  <dgm:cxnLst>
    <dgm:cxn modelId="{91BFBB11-542B-49B2-9E68-54DB3627FA27}" type="presOf" srcId="{A5C1CC13-1DD1-44D1-B50F-E466363B73F1}" destId="{954B46CE-2638-4BCD-A799-CBCD79601CD3}" srcOrd="0" destOrd="0" presId="urn:microsoft.com/office/officeart/2005/8/layout/hList6"/>
    <dgm:cxn modelId="{F8EA6940-D0B2-4484-824D-06546E6DC355}" type="presOf" srcId="{61E957B6-571F-49B3-A2CD-D581AB1A5D91}" destId="{D0AAB262-D2BC-4326-AF6E-D719D01DB408}" srcOrd="0" destOrd="0" presId="urn:microsoft.com/office/officeart/2005/8/layout/hList6"/>
    <dgm:cxn modelId="{1AFDCFB3-E02C-46F9-88D1-20E7892DD866}" srcId="{A5C1CC13-1DD1-44D1-B50F-E466363B73F1}" destId="{61E957B6-571F-49B3-A2CD-D581AB1A5D91}" srcOrd="0" destOrd="0" parTransId="{3ABA511A-71C3-4EDD-811C-C3FEB60DD7CD}" sibTransId="{659742B1-B46E-4A86-8067-DC02F02423E9}"/>
    <dgm:cxn modelId="{B406056A-527F-4B3D-AC01-9937832F9E86}" type="presParOf" srcId="{954B46CE-2638-4BCD-A799-CBCD79601CD3}" destId="{D0AAB262-D2BC-4326-AF6E-D719D01DB408}"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C1CC13-1DD1-44D1-B50F-E466363B73F1}" type="doc">
      <dgm:prSet loTypeId="urn:microsoft.com/office/officeart/2005/8/layout/hList6" loCatId="list" qsTypeId="urn:microsoft.com/office/officeart/2005/8/quickstyle/simple1" qsCatId="simple" csTypeId="urn:microsoft.com/office/officeart/2005/8/colors/colorful5" csCatId="colorful" phldr="1"/>
      <dgm:spPr/>
      <dgm:t>
        <a:bodyPr/>
        <a:lstStyle/>
        <a:p>
          <a:pPr rtl="1"/>
          <a:endParaRPr lang="ar-SA"/>
        </a:p>
      </dgm:t>
    </dgm:pt>
    <dgm:pt modelId="{61E957B6-571F-49B3-A2CD-D581AB1A5D91}">
      <dgm:prSet custT="1"/>
      <dgm:spPr>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a:noFill/>
        </a:ln>
        <a:effectLst>
          <a:outerShdw blurRad="50800" dist="38100" dir="10800000" algn="r" rotWithShape="0">
            <a:prstClr val="black">
              <a:alpha val="40000"/>
            </a:prstClr>
          </a:outerShdw>
        </a:effectLst>
      </dgm:spPr>
      <dgm:t>
        <a:bodyPr/>
        <a:lstStyle/>
        <a:p>
          <a:pPr rtl="1"/>
          <a:r>
            <a:rPr lang="ar-SA" sz="3600" b="1" i="0" dirty="0">
              <a:effectLst>
                <a:outerShdw blurRad="38100" dist="38100" dir="2700000" algn="tl">
                  <a:srgbClr val="000000">
                    <a:alpha val="43137"/>
                  </a:srgbClr>
                </a:outerShdw>
              </a:effectLst>
              <a:cs typeface="AGA Aladdin Regular" pitchFamily="2" charset="-78"/>
            </a:rPr>
            <a:t>النضج والخبرة</a:t>
          </a:r>
          <a:endParaRPr lang="ar-SA" sz="3600" dirty="0">
            <a:effectLst>
              <a:outerShdw blurRad="38100" dist="38100" dir="2700000" algn="tl">
                <a:srgbClr val="000000">
                  <a:alpha val="43137"/>
                </a:srgbClr>
              </a:outerShdw>
            </a:effectLst>
            <a:cs typeface="AGA Aladdin Regular" pitchFamily="2" charset="-78"/>
          </a:endParaRPr>
        </a:p>
      </dgm:t>
    </dgm:pt>
    <dgm:pt modelId="{3ABA511A-71C3-4EDD-811C-C3FEB60DD7CD}" type="parTrans" cxnId="{1AFDCFB3-E02C-46F9-88D1-20E7892DD866}">
      <dgm:prSet/>
      <dgm:spPr/>
      <dgm:t>
        <a:bodyPr/>
        <a:lstStyle/>
        <a:p>
          <a:pPr rtl="1"/>
          <a:endParaRPr lang="ar-SA"/>
        </a:p>
      </dgm:t>
    </dgm:pt>
    <dgm:pt modelId="{659742B1-B46E-4A86-8067-DC02F02423E9}" type="sibTrans" cxnId="{1AFDCFB3-E02C-46F9-88D1-20E7892DD866}">
      <dgm:prSet/>
      <dgm:spPr/>
      <dgm:t>
        <a:bodyPr/>
        <a:lstStyle/>
        <a:p>
          <a:pPr rtl="1"/>
          <a:endParaRPr lang="ar-SA"/>
        </a:p>
      </dgm:t>
    </dgm:pt>
    <dgm:pt modelId="{954B46CE-2638-4BCD-A799-CBCD79601CD3}" type="pres">
      <dgm:prSet presAssocID="{A5C1CC13-1DD1-44D1-B50F-E466363B73F1}" presName="Name0" presStyleCnt="0">
        <dgm:presLayoutVars>
          <dgm:dir/>
          <dgm:resizeHandles val="exact"/>
        </dgm:presLayoutVars>
      </dgm:prSet>
      <dgm:spPr/>
    </dgm:pt>
    <dgm:pt modelId="{D0AAB262-D2BC-4326-AF6E-D719D01DB408}" type="pres">
      <dgm:prSet presAssocID="{61E957B6-571F-49B3-A2CD-D581AB1A5D91}" presName="node" presStyleLbl="node1" presStyleIdx="0" presStyleCnt="1" custLinFactNeighborX="8659" custLinFactNeighborY="-61252">
        <dgm:presLayoutVars>
          <dgm:bulletEnabled val="1"/>
        </dgm:presLayoutVars>
      </dgm:prSet>
      <dgm:spPr/>
    </dgm:pt>
  </dgm:ptLst>
  <dgm:cxnLst>
    <dgm:cxn modelId="{91BFBB11-542B-49B2-9E68-54DB3627FA27}" type="presOf" srcId="{A5C1CC13-1DD1-44D1-B50F-E466363B73F1}" destId="{954B46CE-2638-4BCD-A799-CBCD79601CD3}" srcOrd="0" destOrd="0" presId="urn:microsoft.com/office/officeart/2005/8/layout/hList6"/>
    <dgm:cxn modelId="{F8EA6940-D0B2-4484-824D-06546E6DC355}" type="presOf" srcId="{61E957B6-571F-49B3-A2CD-D581AB1A5D91}" destId="{D0AAB262-D2BC-4326-AF6E-D719D01DB408}" srcOrd="0" destOrd="0" presId="urn:microsoft.com/office/officeart/2005/8/layout/hList6"/>
    <dgm:cxn modelId="{1AFDCFB3-E02C-46F9-88D1-20E7892DD866}" srcId="{A5C1CC13-1DD1-44D1-B50F-E466363B73F1}" destId="{61E957B6-571F-49B3-A2CD-D581AB1A5D91}" srcOrd="0" destOrd="0" parTransId="{3ABA511A-71C3-4EDD-811C-C3FEB60DD7CD}" sibTransId="{659742B1-B46E-4A86-8067-DC02F02423E9}"/>
    <dgm:cxn modelId="{B406056A-527F-4B3D-AC01-9937832F9E86}" type="presParOf" srcId="{954B46CE-2638-4BCD-A799-CBCD79601CD3}" destId="{D0AAB262-D2BC-4326-AF6E-D719D01DB408}"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C1CC13-1DD1-44D1-B50F-E466363B73F1}" type="doc">
      <dgm:prSet loTypeId="urn:microsoft.com/office/officeart/2005/8/layout/hList6" loCatId="list" qsTypeId="urn:microsoft.com/office/officeart/2005/8/quickstyle/simple1" qsCatId="simple" csTypeId="urn:microsoft.com/office/officeart/2005/8/colors/colorful5" csCatId="colorful" phldr="1"/>
      <dgm:spPr/>
      <dgm:t>
        <a:bodyPr/>
        <a:lstStyle/>
        <a:p>
          <a:pPr rtl="1"/>
          <a:endParaRPr lang="ar-SA"/>
        </a:p>
      </dgm:t>
    </dgm:pt>
    <dgm:pt modelId="{61E957B6-571F-49B3-A2CD-D581AB1A5D91}">
      <dgm:prSet custT="1"/>
      <dgm:spPr>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a:noFill/>
        </a:ln>
        <a:effectLst>
          <a:outerShdw blurRad="50800" dist="38100" dir="10800000" algn="r" rotWithShape="0">
            <a:prstClr val="black">
              <a:alpha val="40000"/>
            </a:prstClr>
          </a:outerShdw>
        </a:effectLst>
      </dgm:spPr>
      <dgm:t>
        <a:bodyPr/>
        <a:lstStyle/>
        <a:p>
          <a:pPr rtl="1"/>
          <a:endParaRPr lang="ar-SA" sz="3600" dirty="0">
            <a:effectLst>
              <a:outerShdw blurRad="38100" dist="38100" dir="2700000" algn="tl">
                <a:srgbClr val="000000">
                  <a:alpha val="43137"/>
                </a:srgbClr>
              </a:outerShdw>
            </a:effectLst>
            <a:cs typeface="Akhbar MT" pitchFamily="2" charset="-78"/>
          </a:endParaRPr>
        </a:p>
      </dgm:t>
    </dgm:pt>
    <dgm:pt modelId="{3ABA511A-71C3-4EDD-811C-C3FEB60DD7CD}" type="parTrans" cxnId="{1AFDCFB3-E02C-46F9-88D1-20E7892DD866}">
      <dgm:prSet/>
      <dgm:spPr/>
      <dgm:t>
        <a:bodyPr/>
        <a:lstStyle/>
        <a:p>
          <a:pPr rtl="1"/>
          <a:endParaRPr lang="ar-SA"/>
        </a:p>
      </dgm:t>
    </dgm:pt>
    <dgm:pt modelId="{659742B1-B46E-4A86-8067-DC02F02423E9}" type="sibTrans" cxnId="{1AFDCFB3-E02C-46F9-88D1-20E7892DD866}">
      <dgm:prSet/>
      <dgm:spPr/>
      <dgm:t>
        <a:bodyPr/>
        <a:lstStyle/>
        <a:p>
          <a:pPr rtl="1"/>
          <a:endParaRPr lang="ar-SA"/>
        </a:p>
      </dgm:t>
    </dgm:pt>
    <dgm:pt modelId="{954B46CE-2638-4BCD-A799-CBCD79601CD3}" type="pres">
      <dgm:prSet presAssocID="{A5C1CC13-1DD1-44D1-B50F-E466363B73F1}" presName="Name0" presStyleCnt="0">
        <dgm:presLayoutVars>
          <dgm:dir/>
          <dgm:resizeHandles val="exact"/>
        </dgm:presLayoutVars>
      </dgm:prSet>
      <dgm:spPr/>
    </dgm:pt>
    <dgm:pt modelId="{D0AAB262-D2BC-4326-AF6E-D719D01DB408}" type="pres">
      <dgm:prSet presAssocID="{61E957B6-571F-49B3-A2CD-D581AB1A5D91}" presName="node" presStyleLbl="node1" presStyleIdx="0" presStyleCnt="1" custLinFactNeighborX="-411" custLinFactNeighborY="3444">
        <dgm:presLayoutVars>
          <dgm:bulletEnabled val="1"/>
        </dgm:presLayoutVars>
      </dgm:prSet>
      <dgm:spPr/>
    </dgm:pt>
  </dgm:ptLst>
  <dgm:cxnLst>
    <dgm:cxn modelId="{12A60456-B0B0-4AFD-8F89-433625E023F9}" type="presOf" srcId="{61E957B6-571F-49B3-A2CD-D581AB1A5D91}" destId="{D0AAB262-D2BC-4326-AF6E-D719D01DB408}" srcOrd="0" destOrd="0" presId="urn:microsoft.com/office/officeart/2005/8/layout/hList6"/>
    <dgm:cxn modelId="{1AFDCFB3-E02C-46F9-88D1-20E7892DD866}" srcId="{A5C1CC13-1DD1-44D1-B50F-E466363B73F1}" destId="{61E957B6-571F-49B3-A2CD-D581AB1A5D91}" srcOrd="0" destOrd="0" parTransId="{3ABA511A-71C3-4EDD-811C-C3FEB60DD7CD}" sibTransId="{659742B1-B46E-4A86-8067-DC02F02423E9}"/>
    <dgm:cxn modelId="{AA3279DD-CF15-443B-9BB0-CE580BD8B145}" type="presOf" srcId="{A5C1CC13-1DD1-44D1-B50F-E466363B73F1}" destId="{954B46CE-2638-4BCD-A799-CBCD79601CD3}" srcOrd="0" destOrd="0" presId="urn:microsoft.com/office/officeart/2005/8/layout/hList6"/>
    <dgm:cxn modelId="{49FA4FB1-6FAB-435F-8AC3-A5C543230650}" type="presParOf" srcId="{954B46CE-2638-4BCD-A799-CBCD79601CD3}" destId="{D0AAB262-D2BC-4326-AF6E-D719D01DB408}"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C1CC13-1DD1-44D1-B50F-E466363B73F1}" type="doc">
      <dgm:prSet loTypeId="urn:microsoft.com/office/officeart/2005/8/layout/hList6" loCatId="list" qsTypeId="urn:microsoft.com/office/officeart/2005/8/quickstyle/simple1" qsCatId="simple" csTypeId="urn:microsoft.com/office/officeart/2005/8/colors/colorful5" csCatId="colorful" phldr="1"/>
      <dgm:spPr/>
      <dgm:t>
        <a:bodyPr/>
        <a:lstStyle/>
        <a:p>
          <a:pPr rtl="1"/>
          <a:endParaRPr lang="ar-SA"/>
        </a:p>
      </dgm:t>
    </dgm:pt>
    <dgm:pt modelId="{61E957B6-571F-49B3-A2CD-D581AB1A5D91}">
      <dgm:prSet custT="1"/>
      <dgm:spPr>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a:noFill/>
        </a:ln>
        <a:effectLst>
          <a:outerShdw blurRad="50800" dist="38100" dir="10800000" algn="r" rotWithShape="0">
            <a:prstClr val="black">
              <a:alpha val="40000"/>
            </a:prstClr>
          </a:outerShdw>
        </a:effectLst>
      </dgm:spPr>
      <dgm:t>
        <a:bodyPr/>
        <a:lstStyle/>
        <a:p>
          <a:pPr rtl="1"/>
          <a:endParaRPr lang="ar-SA" sz="3600" dirty="0">
            <a:effectLst>
              <a:outerShdw blurRad="38100" dist="38100" dir="2700000" algn="tl">
                <a:srgbClr val="000000">
                  <a:alpha val="43137"/>
                </a:srgbClr>
              </a:outerShdw>
            </a:effectLst>
            <a:cs typeface="Akhbar MT" pitchFamily="2" charset="-78"/>
          </a:endParaRPr>
        </a:p>
      </dgm:t>
    </dgm:pt>
    <dgm:pt modelId="{3ABA511A-71C3-4EDD-811C-C3FEB60DD7CD}" type="parTrans" cxnId="{1AFDCFB3-E02C-46F9-88D1-20E7892DD866}">
      <dgm:prSet/>
      <dgm:spPr/>
      <dgm:t>
        <a:bodyPr/>
        <a:lstStyle/>
        <a:p>
          <a:pPr rtl="1"/>
          <a:endParaRPr lang="ar-SA"/>
        </a:p>
      </dgm:t>
    </dgm:pt>
    <dgm:pt modelId="{659742B1-B46E-4A86-8067-DC02F02423E9}" type="sibTrans" cxnId="{1AFDCFB3-E02C-46F9-88D1-20E7892DD866}">
      <dgm:prSet/>
      <dgm:spPr/>
      <dgm:t>
        <a:bodyPr/>
        <a:lstStyle/>
        <a:p>
          <a:pPr rtl="1"/>
          <a:endParaRPr lang="ar-SA"/>
        </a:p>
      </dgm:t>
    </dgm:pt>
    <dgm:pt modelId="{954B46CE-2638-4BCD-A799-CBCD79601CD3}" type="pres">
      <dgm:prSet presAssocID="{A5C1CC13-1DD1-44D1-B50F-E466363B73F1}" presName="Name0" presStyleCnt="0">
        <dgm:presLayoutVars>
          <dgm:dir/>
          <dgm:resizeHandles val="exact"/>
        </dgm:presLayoutVars>
      </dgm:prSet>
      <dgm:spPr/>
    </dgm:pt>
    <dgm:pt modelId="{D0AAB262-D2BC-4326-AF6E-D719D01DB408}" type="pres">
      <dgm:prSet presAssocID="{61E957B6-571F-49B3-A2CD-D581AB1A5D91}" presName="node" presStyleLbl="node1" presStyleIdx="0" presStyleCnt="1" custLinFactNeighborX="-411" custLinFactNeighborY="3444">
        <dgm:presLayoutVars>
          <dgm:bulletEnabled val="1"/>
        </dgm:presLayoutVars>
      </dgm:prSet>
      <dgm:spPr/>
    </dgm:pt>
  </dgm:ptLst>
  <dgm:cxnLst>
    <dgm:cxn modelId="{C1CEC83F-10EB-49E3-BAA2-65D0DC92E90E}" type="presOf" srcId="{61E957B6-571F-49B3-A2CD-D581AB1A5D91}" destId="{D0AAB262-D2BC-4326-AF6E-D719D01DB408}" srcOrd="0" destOrd="0" presId="urn:microsoft.com/office/officeart/2005/8/layout/hList6"/>
    <dgm:cxn modelId="{790B2C98-448D-40C9-93BA-3F8661AF3E7F}" type="presOf" srcId="{A5C1CC13-1DD1-44D1-B50F-E466363B73F1}" destId="{954B46CE-2638-4BCD-A799-CBCD79601CD3}" srcOrd="0" destOrd="0" presId="urn:microsoft.com/office/officeart/2005/8/layout/hList6"/>
    <dgm:cxn modelId="{1AFDCFB3-E02C-46F9-88D1-20E7892DD866}" srcId="{A5C1CC13-1DD1-44D1-B50F-E466363B73F1}" destId="{61E957B6-571F-49B3-A2CD-D581AB1A5D91}" srcOrd="0" destOrd="0" parTransId="{3ABA511A-71C3-4EDD-811C-C3FEB60DD7CD}" sibTransId="{659742B1-B46E-4A86-8067-DC02F02423E9}"/>
    <dgm:cxn modelId="{2417D859-9CDD-4393-BE40-B13C4AF62DA4}" type="presParOf" srcId="{954B46CE-2638-4BCD-A799-CBCD79601CD3}" destId="{D0AAB262-D2BC-4326-AF6E-D719D01DB408}"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AB262-D2BC-4326-AF6E-D719D01DB408}">
      <dsp:nvSpPr>
        <dsp:cNvPr id="0" name=""/>
        <dsp:cNvSpPr/>
      </dsp:nvSpPr>
      <dsp:spPr>
        <a:xfrm rot="16200000">
          <a:off x="1730952" y="-1730952"/>
          <a:ext cx="956688" cy="4418593"/>
        </a:xfrm>
        <a:prstGeom prst="flowChartManualOperation">
          <a:avLst/>
        </a:prstGeom>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w="25400" cap="flat" cmpd="sng" algn="ctr">
          <a:no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marL="0" lvl="0" indent="0" algn="ctr" defTabSz="1600200" rtl="1">
            <a:lnSpc>
              <a:spcPct val="90000"/>
            </a:lnSpc>
            <a:spcBef>
              <a:spcPct val="0"/>
            </a:spcBef>
            <a:spcAft>
              <a:spcPct val="35000"/>
            </a:spcAft>
            <a:buNone/>
          </a:pPr>
          <a:endParaRPr lang="ar-SA" sz="3600" kern="1200" dirty="0">
            <a:effectLst>
              <a:outerShdw blurRad="38100" dist="38100" dir="2700000" algn="tl">
                <a:srgbClr val="000000">
                  <a:alpha val="43137"/>
                </a:srgbClr>
              </a:outerShdw>
            </a:effectLst>
            <a:cs typeface="Akhbar MT" pitchFamily="2" charset="-78"/>
          </a:endParaRPr>
        </a:p>
      </dsp:txBody>
      <dsp:txXfrm rot="5400000">
        <a:off x="0" y="191338"/>
        <a:ext cx="4418593" cy="5740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AB262-D2BC-4326-AF6E-D719D01DB408}">
      <dsp:nvSpPr>
        <dsp:cNvPr id="0" name=""/>
        <dsp:cNvSpPr/>
      </dsp:nvSpPr>
      <dsp:spPr>
        <a:xfrm rot="16200000">
          <a:off x="1730951" y="-1730951"/>
          <a:ext cx="956688" cy="4418592"/>
        </a:xfrm>
        <a:prstGeom prst="flowChartManualOperation">
          <a:avLst/>
        </a:prstGeom>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w="25400" cap="flat" cmpd="sng" algn="ctr">
          <a:no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marL="0" lvl="0" indent="0" algn="ctr" defTabSz="1600200" rtl="1">
            <a:lnSpc>
              <a:spcPct val="90000"/>
            </a:lnSpc>
            <a:spcBef>
              <a:spcPct val="0"/>
            </a:spcBef>
            <a:spcAft>
              <a:spcPct val="35000"/>
            </a:spcAft>
            <a:buNone/>
          </a:pPr>
          <a:endParaRPr lang="ar-SA" sz="3600" kern="1200" dirty="0">
            <a:effectLst>
              <a:outerShdw blurRad="38100" dist="38100" dir="2700000" algn="tl">
                <a:srgbClr val="000000">
                  <a:alpha val="43137"/>
                </a:srgbClr>
              </a:outerShdw>
            </a:effectLst>
            <a:cs typeface="Akhbar MT" pitchFamily="2" charset="-78"/>
          </a:endParaRPr>
        </a:p>
      </dsp:txBody>
      <dsp:txXfrm rot="5400000">
        <a:off x="-1" y="191339"/>
        <a:ext cx="4418592" cy="5740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AB262-D2BC-4326-AF6E-D719D01DB408}">
      <dsp:nvSpPr>
        <dsp:cNvPr id="0" name=""/>
        <dsp:cNvSpPr/>
      </dsp:nvSpPr>
      <dsp:spPr>
        <a:xfrm rot="16200000">
          <a:off x="1730951" y="-1730951"/>
          <a:ext cx="956688" cy="4418592"/>
        </a:xfrm>
        <a:prstGeom prst="flowChartManualOperation">
          <a:avLst/>
        </a:prstGeom>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w="25400" cap="flat" cmpd="sng" algn="ctr">
          <a:no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marL="0" lvl="0" indent="0" algn="ctr" defTabSz="1600200" rtl="1">
            <a:lnSpc>
              <a:spcPct val="90000"/>
            </a:lnSpc>
            <a:spcBef>
              <a:spcPct val="0"/>
            </a:spcBef>
            <a:spcAft>
              <a:spcPct val="35000"/>
            </a:spcAft>
            <a:buNone/>
          </a:pPr>
          <a:endParaRPr lang="ar-SA" sz="3600" kern="1200" dirty="0">
            <a:effectLst>
              <a:outerShdw blurRad="38100" dist="38100" dir="2700000" algn="tl">
                <a:srgbClr val="000000">
                  <a:alpha val="43137"/>
                </a:srgbClr>
              </a:outerShdw>
            </a:effectLst>
            <a:cs typeface="Akhbar MT" pitchFamily="2" charset="-78"/>
          </a:endParaRPr>
        </a:p>
      </dsp:txBody>
      <dsp:txXfrm rot="5400000">
        <a:off x="-1" y="191339"/>
        <a:ext cx="4418592" cy="5740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AB262-D2BC-4326-AF6E-D719D01DB408}">
      <dsp:nvSpPr>
        <dsp:cNvPr id="0" name=""/>
        <dsp:cNvSpPr/>
      </dsp:nvSpPr>
      <dsp:spPr>
        <a:xfrm rot="16200000">
          <a:off x="1730951" y="-1730951"/>
          <a:ext cx="956688" cy="4418592"/>
        </a:xfrm>
        <a:prstGeom prst="flowChartManualOperation">
          <a:avLst/>
        </a:prstGeom>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w="25400" cap="flat" cmpd="sng" algn="ctr">
          <a:no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marL="0" lvl="0" indent="0" algn="ctr" defTabSz="1600200" rtl="1">
            <a:lnSpc>
              <a:spcPct val="90000"/>
            </a:lnSpc>
            <a:spcBef>
              <a:spcPct val="0"/>
            </a:spcBef>
            <a:spcAft>
              <a:spcPct val="35000"/>
            </a:spcAft>
            <a:buNone/>
          </a:pPr>
          <a:endParaRPr lang="ar-SA" sz="3600" kern="1200" dirty="0">
            <a:effectLst>
              <a:outerShdw blurRad="38100" dist="38100" dir="2700000" algn="tl">
                <a:srgbClr val="000000">
                  <a:alpha val="43137"/>
                </a:srgbClr>
              </a:outerShdw>
            </a:effectLst>
            <a:cs typeface="Akhbar MT" pitchFamily="2" charset="-78"/>
          </a:endParaRPr>
        </a:p>
      </dsp:txBody>
      <dsp:txXfrm rot="5400000">
        <a:off x="-1" y="191339"/>
        <a:ext cx="4418592" cy="5740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AB262-D2BC-4326-AF6E-D719D01DB408}">
      <dsp:nvSpPr>
        <dsp:cNvPr id="0" name=""/>
        <dsp:cNvSpPr/>
      </dsp:nvSpPr>
      <dsp:spPr>
        <a:xfrm rot="16200000">
          <a:off x="1527387" y="-1527387"/>
          <a:ext cx="956688" cy="4011463"/>
        </a:xfrm>
        <a:prstGeom prst="flowChartManualOperation">
          <a:avLst/>
        </a:prstGeom>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w="15875" cap="flat" cmpd="sng" algn="ctr">
          <a:no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marL="0" lvl="0" indent="0" algn="ctr" defTabSz="1600200" rtl="1">
            <a:lnSpc>
              <a:spcPct val="90000"/>
            </a:lnSpc>
            <a:spcBef>
              <a:spcPct val="0"/>
            </a:spcBef>
            <a:spcAft>
              <a:spcPct val="35000"/>
            </a:spcAft>
            <a:buNone/>
          </a:pPr>
          <a:endParaRPr lang="ar-SA" sz="3600" kern="1200" dirty="0">
            <a:effectLst>
              <a:outerShdw blurRad="38100" dist="38100" dir="2700000" algn="tl">
                <a:srgbClr val="000000">
                  <a:alpha val="43137"/>
                </a:srgbClr>
              </a:outerShdw>
            </a:effectLst>
            <a:cs typeface="Akhbar MT" pitchFamily="2" charset="-78"/>
          </a:endParaRPr>
        </a:p>
      </dsp:txBody>
      <dsp:txXfrm rot="5400000">
        <a:off x="0" y="191338"/>
        <a:ext cx="4011463" cy="5740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AB262-D2BC-4326-AF6E-D719D01DB408}">
      <dsp:nvSpPr>
        <dsp:cNvPr id="0" name=""/>
        <dsp:cNvSpPr/>
      </dsp:nvSpPr>
      <dsp:spPr>
        <a:xfrm rot="16200000">
          <a:off x="1730951" y="-1730951"/>
          <a:ext cx="956688" cy="4418592"/>
        </a:xfrm>
        <a:prstGeom prst="flowChartManualOperation">
          <a:avLst/>
        </a:prstGeom>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w="25400" cap="flat" cmpd="sng" algn="ctr">
          <a:no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marL="0" lvl="0" indent="0" algn="ctr" defTabSz="1600200" rtl="1">
            <a:lnSpc>
              <a:spcPct val="90000"/>
            </a:lnSpc>
            <a:spcBef>
              <a:spcPct val="0"/>
            </a:spcBef>
            <a:spcAft>
              <a:spcPct val="35000"/>
            </a:spcAft>
            <a:buNone/>
          </a:pPr>
          <a:endParaRPr lang="ar-SA" sz="3600" kern="1200" dirty="0">
            <a:effectLst>
              <a:outerShdw blurRad="38100" dist="38100" dir="2700000" algn="tl">
                <a:srgbClr val="000000">
                  <a:alpha val="43137"/>
                </a:srgbClr>
              </a:outerShdw>
            </a:effectLst>
            <a:cs typeface="Akhbar MT" pitchFamily="2" charset="-78"/>
          </a:endParaRPr>
        </a:p>
      </dsp:txBody>
      <dsp:txXfrm rot="5400000">
        <a:off x="-1" y="191339"/>
        <a:ext cx="4418592" cy="57401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99144-213A-4E30-94D6-79090DC2DA2F}">
      <dsp:nvSpPr>
        <dsp:cNvPr id="0" name=""/>
        <dsp:cNvSpPr/>
      </dsp:nvSpPr>
      <dsp:spPr>
        <a:xfrm>
          <a:off x="0" y="0"/>
          <a:ext cx="3708589" cy="48510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dirty="0"/>
            <a:t>إعداد : داود أبو مويس   إشراف: د . مصدق براهمة</a:t>
          </a:r>
          <a:endParaRPr lang="ar-SA" sz="1600" kern="1200" dirty="0"/>
        </a:p>
      </dsp:txBody>
      <dsp:txXfrm>
        <a:off x="23681" y="23681"/>
        <a:ext cx="3661227" cy="437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2B5CB-6304-4F6F-9778-22F872F0B541}">
      <dsp:nvSpPr>
        <dsp:cNvPr id="0" name=""/>
        <dsp:cNvSpPr/>
      </dsp:nvSpPr>
      <dsp:spPr>
        <a:xfrm>
          <a:off x="0" y="1580"/>
          <a:ext cx="3655048" cy="16168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rtl="1">
            <a:lnSpc>
              <a:spcPct val="90000"/>
            </a:lnSpc>
            <a:spcBef>
              <a:spcPct val="0"/>
            </a:spcBef>
            <a:spcAft>
              <a:spcPct val="35000"/>
            </a:spcAft>
            <a:buNone/>
          </a:pPr>
          <a:r>
            <a:rPr lang="ar-SA" sz="3200" b="1" kern="1200" dirty="0">
              <a:latin typeface="Simplified Arabic" panose="02020603050405020304" pitchFamily="18" charset="-78"/>
              <a:cs typeface="Simplified Arabic" panose="02020603050405020304" pitchFamily="18" charset="-78"/>
            </a:rPr>
            <a:t>اشراف الدكتور:</a:t>
          </a:r>
        </a:p>
        <a:p>
          <a:pPr marL="0" lvl="0" indent="0" algn="ctr" defTabSz="1422400" rtl="1">
            <a:lnSpc>
              <a:spcPct val="90000"/>
            </a:lnSpc>
            <a:spcBef>
              <a:spcPct val="0"/>
            </a:spcBef>
            <a:spcAft>
              <a:spcPct val="35000"/>
            </a:spcAft>
            <a:buNone/>
          </a:pPr>
          <a:r>
            <a:rPr lang="ar-SA" sz="3200" b="1" kern="1200" dirty="0">
              <a:latin typeface="Simplified Arabic" panose="02020603050405020304" pitchFamily="18" charset="-78"/>
              <a:cs typeface="Simplified Arabic" panose="02020603050405020304" pitchFamily="18" charset="-78"/>
            </a:rPr>
            <a:t>مصدق براهمة</a:t>
          </a:r>
        </a:p>
      </dsp:txBody>
      <dsp:txXfrm>
        <a:off x="0" y="1580"/>
        <a:ext cx="3655048" cy="1616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AB262-D2BC-4326-AF6E-D719D01DB408}">
      <dsp:nvSpPr>
        <dsp:cNvPr id="0" name=""/>
        <dsp:cNvSpPr/>
      </dsp:nvSpPr>
      <dsp:spPr>
        <a:xfrm rot="16200000">
          <a:off x="1527387" y="-1527387"/>
          <a:ext cx="956688" cy="4011463"/>
        </a:xfrm>
        <a:prstGeom prst="flowChartManualOperation">
          <a:avLst/>
        </a:prstGeom>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w="25400" cap="flat" cmpd="sng" algn="ctr">
          <a:no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marL="0" lvl="0" indent="0" algn="ctr" defTabSz="1600200" rtl="1">
            <a:lnSpc>
              <a:spcPct val="90000"/>
            </a:lnSpc>
            <a:spcBef>
              <a:spcPct val="0"/>
            </a:spcBef>
            <a:spcAft>
              <a:spcPct val="35000"/>
            </a:spcAft>
            <a:buNone/>
          </a:pPr>
          <a:endParaRPr lang="ar-SA" sz="3600" kern="1200" dirty="0">
            <a:effectLst>
              <a:outerShdw blurRad="38100" dist="38100" dir="2700000" algn="tl">
                <a:srgbClr val="000000">
                  <a:alpha val="43137"/>
                </a:srgbClr>
              </a:outerShdw>
            </a:effectLst>
            <a:cs typeface="Akhbar MT" pitchFamily="2" charset="-78"/>
          </a:endParaRPr>
        </a:p>
      </dsp:txBody>
      <dsp:txXfrm rot="5400000">
        <a:off x="0" y="191338"/>
        <a:ext cx="4011463" cy="574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AB262-D2BC-4326-AF6E-D719D01DB408}">
      <dsp:nvSpPr>
        <dsp:cNvPr id="0" name=""/>
        <dsp:cNvSpPr/>
      </dsp:nvSpPr>
      <dsp:spPr>
        <a:xfrm rot="16200000">
          <a:off x="1527387" y="-1527387"/>
          <a:ext cx="956688" cy="4011463"/>
        </a:xfrm>
        <a:prstGeom prst="flowChartManualOperation">
          <a:avLst/>
        </a:prstGeom>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w="25400" cap="flat" cmpd="sng" algn="ctr">
          <a:no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marL="0" lvl="0" indent="0" algn="ctr" defTabSz="1600200" rtl="1">
            <a:lnSpc>
              <a:spcPct val="90000"/>
            </a:lnSpc>
            <a:spcBef>
              <a:spcPct val="0"/>
            </a:spcBef>
            <a:spcAft>
              <a:spcPct val="35000"/>
            </a:spcAft>
            <a:buNone/>
          </a:pPr>
          <a:endParaRPr lang="ar-SA" sz="3600" kern="1200" dirty="0">
            <a:effectLst>
              <a:outerShdw blurRad="38100" dist="38100" dir="2700000" algn="tl">
                <a:srgbClr val="000000">
                  <a:alpha val="43137"/>
                </a:srgbClr>
              </a:outerShdw>
            </a:effectLst>
            <a:cs typeface="Akhbar MT" pitchFamily="2" charset="-78"/>
          </a:endParaRPr>
        </a:p>
      </dsp:txBody>
      <dsp:txXfrm rot="5400000">
        <a:off x="0" y="191338"/>
        <a:ext cx="4011463" cy="5740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AB262-D2BC-4326-AF6E-D719D01DB408}">
      <dsp:nvSpPr>
        <dsp:cNvPr id="0" name=""/>
        <dsp:cNvSpPr/>
      </dsp:nvSpPr>
      <dsp:spPr>
        <a:xfrm rot="16200000">
          <a:off x="1527387" y="-1527387"/>
          <a:ext cx="956688" cy="4011463"/>
        </a:xfrm>
        <a:prstGeom prst="flowChartManualOperation">
          <a:avLst/>
        </a:prstGeom>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w="25400" cap="flat" cmpd="sng" algn="ctr">
          <a:no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marL="0" lvl="0" indent="0" algn="ctr" defTabSz="1600200" rtl="1">
            <a:lnSpc>
              <a:spcPct val="90000"/>
            </a:lnSpc>
            <a:spcBef>
              <a:spcPct val="0"/>
            </a:spcBef>
            <a:spcAft>
              <a:spcPct val="35000"/>
            </a:spcAft>
            <a:buNone/>
          </a:pPr>
          <a:endParaRPr lang="ar-SA" sz="3600" kern="1200" dirty="0">
            <a:effectLst>
              <a:outerShdw blurRad="38100" dist="38100" dir="2700000" algn="tl">
                <a:srgbClr val="000000">
                  <a:alpha val="43137"/>
                </a:srgbClr>
              </a:outerShdw>
            </a:effectLst>
            <a:cs typeface="Akhbar MT" pitchFamily="2" charset="-78"/>
          </a:endParaRPr>
        </a:p>
      </dsp:txBody>
      <dsp:txXfrm rot="5400000">
        <a:off x="0" y="191338"/>
        <a:ext cx="4011463" cy="5740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AB262-D2BC-4326-AF6E-D719D01DB408}">
      <dsp:nvSpPr>
        <dsp:cNvPr id="0" name=""/>
        <dsp:cNvSpPr/>
      </dsp:nvSpPr>
      <dsp:spPr>
        <a:xfrm rot="16200000">
          <a:off x="1527387" y="-1527387"/>
          <a:ext cx="956688" cy="4011463"/>
        </a:xfrm>
        <a:prstGeom prst="flowChartManualOperation">
          <a:avLst/>
        </a:prstGeom>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w="15875" cap="flat" cmpd="sng" algn="ctr">
          <a:no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marL="0" lvl="0" indent="0" algn="ctr" defTabSz="1600200" rtl="1">
            <a:lnSpc>
              <a:spcPct val="90000"/>
            </a:lnSpc>
            <a:spcBef>
              <a:spcPct val="0"/>
            </a:spcBef>
            <a:spcAft>
              <a:spcPct val="35000"/>
            </a:spcAft>
            <a:buNone/>
          </a:pPr>
          <a:r>
            <a:rPr lang="ar-SA" sz="3600" b="1" i="0" kern="1200" dirty="0">
              <a:effectLst>
                <a:outerShdw blurRad="38100" dist="38100" dir="2700000" algn="tl">
                  <a:srgbClr val="000000">
                    <a:alpha val="43137"/>
                  </a:srgbClr>
                </a:outerShdw>
              </a:effectLst>
              <a:cs typeface="AGA Aladdin Regular" pitchFamily="2" charset="-78"/>
            </a:rPr>
            <a:t>استنتاج</a:t>
          </a:r>
          <a:endParaRPr lang="ar-SA" sz="3600" kern="1200" dirty="0">
            <a:effectLst>
              <a:outerShdw blurRad="38100" dist="38100" dir="2700000" algn="tl">
                <a:srgbClr val="000000">
                  <a:alpha val="43137"/>
                </a:srgbClr>
              </a:outerShdw>
            </a:effectLst>
            <a:cs typeface="AGA Aladdin Regular" pitchFamily="2" charset="-78"/>
          </a:endParaRPr>
        </a:p>
      </dsp:txBody>
      <dsp:txXfrm rot="5400000">
        <a:off x="0" y="191338"/>
        <a:ext cx="4011463" cy="5740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AB262-D2BC-4326-AF6E-D719D01DB408}">
      <dsp:nvSpPr>
        <dsp:cNvPr id="0" name=""/>
        <dsp:cNvSpPr/>
      </dsp:nvSpPr>
      <dsp:spPr>
        <a:xfrm rot="16200000">
          <a:off x="1527387" y="-1527387"/>
          <a:ext cx="956688" cy="4011463"/>
        </a:xfrm>
        <a:prstGeom prst="flowChartManualOperation">
          <a:avLst/>
        </a:prstGeom>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w="15875" cap="flat" cmpd="sng" algn="ctr">
          <a:no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marL="0" lvl="0" indent="0" algn="ctr" defTabSz="1600200" rtl="1">
            <a:lnSpc>
              <a:spcPct val="90000"/>
            </a:lnSpc>
            <a:spcBef>
              <a:spcPct val="0"/>
            </a:spcBef>
            <a:spcAft>
              <a:spcPct val="35000"/>
            </a:spcAft>
            <a:buNone/>
          </a:pPr>
          <a:r>
            <a:rPr lang="ar-SA" sz="3600" b="1" i="0" kern="1200" dirty="0">
              <a:effectLst>
                <a:outerShdw blurRad="38100" dist="38100" dir="2700000" algn="tl">
                  <a:srgbClr val="000000">
                    <a:alpha val="43137"/>
                  </a:srgbClr>
                </a:outerShdw>
              </a:effectLst>
              <a:cs typeface="AGA Aladdin Regular" pitchFamily="2" charset="-78"/>
            </a:rPr>
            <a:t>النضج والخبرة</a:t>
          </a:r>
          <a:endParaRPr lang="ar-SA" sz="3600" kern="1200" dirty="0">
            <a:effectLst>
              <a:outerShdw blurRad="38100" dist="38100" dir="2700000" algn="tl">
                <a:srgbClr val="000000">
                  <a:alpha val="43137"/>
                </a:srgbClr>
              </a:outerShdw>
            </a:effectLst>
            <a:cs typeface="AGA Aladdin Regular" pitchFamily="2" charset="-78"/>
          </a:endParaRPr>
        </a:p>
      </dsp:txBody>
      <dsp:txXfrm rot="5400000">
        <a:off x="0" y="191338"/>
        <a:ext cx="4011463" cy="5740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AB262-D2BC-4326-AF6E-D719D01DB408}">
      <dsp:nvSpPr>
        <dsp:cNvPr id="0" name=""/>
        <dsp:cNvSpPr/>
      </dsp:nvSpPr>
      <dsp:spPr>
        <a:xfrm rot="16200000">
          <a:off x="1527387" y="-1527387"/>
          <a:ext cx="956688" cy="4011463"/>
        </a:xfrm>
        <a:prstGeom prst="flowChartManualOperation">
          <a:avLst/>
        </a:prstGeom>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w="15875" cap="flat" cmpd="sng" algn="ctr">
          <a:no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marL="0" lvl="0" indent="0" algn="ctr" defTabSz="1600200" rtl="1">
            <a:lnSpc>
              <a:spcPct val="90000"/>
            </a:lnSpc>
            <a:spcBef>
              <a:spcPct val="0"/>
            </a:spcBef>
            <a:spcAft>
              <a:spcPct val="35000"/>
            </a:spcAft>
            <a:buNone/>
          </a:pPr>
          <a:endParaRPr lang="ar-SA" sz="3600" kern="1200" dirty="0">
            <a:effectLst>
              <a:outerShdw blurRad="38100" dist="38100" dir="2700000" algn="tl">
                <a:srgbClr val="000000">
                  <a:alpha val="43137"/>
                </a:srgbClr>
              </a:outerShdw>
            </a:effectLst>
            <a:cs typeface="Akhbar MT" pitchFamily="2" charset="-78"/>
          </a:endParaRPr>
        </a:p>
      </dsp:txBody>
      <dsp:txXfrm rot="5400000">
        <a:off x="0" y="191338"/>
        <a:ext cx="4011463" cy="5740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AB262-D2BC-4326-AF6E-D719D01DB408}">
      <dsp:nvSpPr>
        <dsp:cNvPr id="0" name=""/>
        <dsp:cNvSpPr/>
      </dsp:nvSpPr>
      <dsp:spPr>
        <a:xfrm rot="16200000">
          <a:off x="1527387" y="-1527387"/>
          <a:ext cx="956688" cy="4011463"/>
        </a:xfrm>
        <a:prstGeom prst="flowChartManualOperation">
          <a:avLst/>
        </a:prstGeom>
        <a:gradFill flip="none" rotWithShape="0">
          <a:gsLst>
            <a:gs pos="0">
              <a:srgbClr val="CC0000">
                <a:shade val="30000"/>
                <a:satMod val="115000"/>
              </a:srgbClr>
            </a:gs>
            <a:gs pos="50000">
              <a:srgbClr val="CC0000">
                <a:shade val="67500"/>
                <a:satMod val="115000"/>
              </a:srgbClr>
            </a:gs>
            <a:gs pos="100000">
              <a:srgbClr val="CC0000">
                <a:shade val="100000"/>
                <a:satMod val="115000"/>
              </a:srgbClr>
            </a:gs>
          </a:gsLst>
          <a:path path="circle">
            <a:fillToRect l="100000" b="100000"/>
          </a:path>
          <a:tileRect t="-100000" r="-100000"/>
        </a:gradFill>
        <a:ln w="25400" cap="flat" cmpd="sng" algn="ctr">
          <a:no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marL="0" lvl="0" indent="0" algn="ctr" defTabSz="1600200" rtl="1">
            <a:lnSpc>
              <a:spcPct val="90000"/>
            </a:lnSpc>
            <a:spcBef>
              <a:spcPct val="0"/>
            </a:spcBef>
            <a:spcAft>
              <a:spcPct val="35000"/>
            </a:spcAft>
            <a:buNone/>
          </a:pPr>
          <a:endParaRPr lang="ar-SA" sz="3600" kern="1200" dirty="0">
            <a:effectLst>
              <a:outerShdw blurRad="38100" dist="38100" dir="2700000" algn="tl">
                <a:srgbClr val="000000">
                  <a:alpha val="43137"/>
                </a:srgbClr>
              </a:outerShdw>
            </a:effectLst>
            <a:cs typeface="Akhbar MT" pitchFamily="2" charset="-78"/>
          </a:endParaRPr>
        </a:p>
      </dsp:txBody>
      <dsp:txXfrm rot="5400000">
        <a:off x="0" y="191338"/>
        <a:ext cx="4011463" cy="57401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cs typeface="AGA Aladdin Regular" pitchFamily="2" charset="-78"/>
              </a:defRPr>
            </a:lvl1pPr>
          </a:lstStyle>
          <a:p>
            <a:endParaRPr lang="ar-SA" dirty="0"/>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cs typeface="AGA Aladdin Regular" pitchFamily="2" charset="-78"/>
              </a:defRPr>
            </a:lvl1pPr>
          </a:lstStyle>
          <a:p>
            <a:fld id="{09ABA733-FBDA-4519-B128-A4C456E1F579}" type="datetimeFigureOut">
              <a:rPr lang="ar-SA" smtClean="0"/>
              <a:pPr/>
              <a:t>21/11/1444</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cs typeface="AGA Aladdin Regular" pitchFamily="2" charset="-78"/>
              </a:defRPr>
            </a:lvl1pPr>
          </a:lstStyle>
          <a:p>
            <a:endParaRPr lang="ar-SA" dirty="0"/>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cs typeface="AGA Aladdin Regular" pitchFamily="2" charset="-78"/>
              </a:defRPr>
            </a:lvl1pPr>
          </a:lstStyle>
          <a:p>
            <a:fld id="{1301EF46-B919-4E8D-B4CC-AF7EB62209B6}" type="slidenum">
              <a:rPr lang="ar-SA" smtClean="0"/>
              <a:pPr/>
              <a:t>‹#›</a:t>
            </a:fld>
            <a:endParaRPr lang="ar-SA" dirty="0"/>
          </a:p>
        </p:txBody>
      </p:sp>
    </p:spTree>
    <p:extLst>
      <p:ext uri="{BB962C8B-B14F-4D97-AF65-F5344CB8AC3E}">
        <p14:creationId xmlns:p14="http://schemas.microsoft.com/office/powerpoint/2010/main" val="135674575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AGA Aladdin Regular" pitchFamily="2" charset="-78"/>
      </a:defRPr>
    </a:lvl1pPr>
    <a:lvl2pPr marL="457200" algn="r" defTabSz="914400" rtl="1" eaLnBrk="1" latinLnBrk="0" hangingPunct="1">
      <a:defRPr sz="1200" kern="1200">
        <a:solidFill>
          <a:schemeClr val="tx1"/>
        </a:solidFill>
        <a:latin typeface="+mn-lt"/>
        <a:ea typeface="+mn-ea"/>
        <a:cs typeface="AGA Aladdin Regular" pitchFamily="2" charset="-78"/>
      </a:defRPr>
    </a:lvl2pPr>
    <a:lvl3pPr marL="914400" algn="r" defTabSz="914400" rtl="1" eaLnBrk="1" latinLnBrk="0" hangingPunct="1">
      <a:defRPr sz="1200" kern="1200">
        <a:solidFill>
          <a:schemeClr val="tx1"/>
        </a:solidFill>
        <a:latin typeface="+mn-lt"/>
        <a:ea typeface="+mn-ea"/>
        <a:cs typeface="AGA Aladdin Regular" pitchFamily="2" charset="-78"/>
      </a:defRPr>
    </a:lvl3pPr>
    <a:lvl4pPr marL="1371600" algn="r" defTabSz="914400" rtl="1" eaLnBrk="1" latinLnBrk="0" hangingPunct="1">
      <a:defRPr sz="1200" kern="1200">
        <a:solidFill>
          <a:schemeClr val="tx1"/>
        </a:solidFill>
        <a:latin typeface="+mn-lt"/>
        <a:ea typeface="+mn-ea"/>
        <a:cs typeface="AGA Aladdin Regular" pitchFamily="2" charset="-78"/>
      </a:defRPr>
    </a:lvl4pPr>
    <a:lvl5pPr marL="1828800" algn="r" defTabSz="914400" rtl="1" eaLnBrk="1" latinLnBrk="0" hangingPunct="1">
      <a:defRPr sz="1200" kern="1200">
        <a:solidFill>
          <a:schemeClr val="tx1"/>
        </a:solidFill>
        <a:latin typeface="+mn-lt"/>
        <a:ea typeface="+mn-ea"/>
        <a:cs typeface="AGA Aladdin Regular" pitchFamily="2" charset="-78"/>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dirty="0"/>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6D269AB-6959-41A7-BEEB-14CC7AC8674B}" type="datetimeFigureOut">
              <a:rPr lang="ar-SA" smtClean="0"/>
              <a:t>21/11/1444</a:t>
            </a:fld>
            <a:endParaRPr lang="ar-SA"/>
          </a:p>
        </p:txBody>
      </p:sp>
      <p:sp>
        <p:nvSpPr>
          <p:cNvPr id="5" name="Footer Placeholder 4"/>
          <p:cNvSpPr>
            <a:spLocks noGrp="1"/>
          </p:cNvSpPr>
          <p:nvPr>
            <p:ph type="ftr" sz="quarter" idx="11"/>
          </p:nvPr>
        </p:nvSpPr>
        <p:spPr>
          <a:xfrm>
            <a:off x="2416500" y="329307"/>
            <a:ext cx="4973915" cy="309201"/>
          </a:xfrm>
        </p:spPr>
        <p:txBody>
          <a:bodyPr/>
          <a:lstStyle/>
          <a:p>
            <a:endParaRPr lang="ar-SA"/>
          </a:p>
        </p:txBody>
      </p:sp>
      <p:sp>
        <p:nvSpPr>
          <p:cNvPr id="6" name="Slide Number Placeholder 5"/>
          <p:cNvSpPr>
            <a:spLocks noGrp="1"/>
          </p:cNvSpPr>
          <p:nvPr>
            <p:ph type="sldNum" sz="quarter" idx="12"/>
          </p:nvPr>
        </p:nvSpPr>
        <p:spPr>
          <a:xfrm>
            <a:off x="1437664" y="798973"/>
            <a:ext cx="811019" cy="503578"/>
          </a:xfrm>
        </p:spPr>
        <p:txBody>
          <a:bodyPr/>
          <a:lstStyle/>
          <a:p>
            <a:fld id="{66D6E215-AA2A-48A8-829E-1B9E775D486D}" type="slidenum">
              <a:rPr lang="ar-SA" smtClean="0"/>
              <a:t>‹#›</a:t>
            </a:fld>
            <a:endParaRPr lang="ar-SA"/>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2242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4" name="Date Placeholder 3"/>
          <p:cNvSpPr>
            <a:spLocks noGrp="1"/>
          </p:cNvSpPr>
          <p:nvPr>
            <p:ph type="dt" sz="half" idx="10"/>
          </p:nvPr>
        </p:nvSpPr>
        <p:spPr/>
        <p:txBody>
          <a:bodyPr/>
          <a:lstStyle/>
          <a:p>
            <a:fld id="{E6D269AB-6959-41A7-BEEB-14CC7AC8674B}" type="datetimeFigureOut">
              <a:rPr lang="ar-SA" smtClean="0"/>
              <a:t>21/11/1444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6D6E215-AA2A-48A8-829E-1B9E775D486D}" type="slidenum">
              <a:rPr lang="ar-SA" smtClean="0"/>
              <a:t>‹#›</a:t>
            </a:fld>
            <a:endParaRPr lang="ar-SA"/>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5180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4" name="Date Placeholder 3"/>
          <p:cNvSpPr>
            <a:spLocks noGrp="1"/>
          </p:cNvSpPr>
          <p:nvPr>
            <p:ph type="dt" sz="half" idx="10"/>
          </p:nvPr>
        </p:nvSpPr>
        <p:spPr/>
        <p:txBody>
          <a:bodyPr/>
          <a:lstStyle/>
          <a:p>
            <a:fld id="{E6D269AB-6959-41A7-BEEB-14CC7AC8674B}" type="datetimeFigureOut">
              <a:rPr lang="ar-SA" smtClean="0"/>
              <a:t>21/11/1444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6D6E215-AA2A-48A8-829E-1B9E775D486D}" type="slidenum">
              <a:rPr lang="ar-SA" smtClean="0"/>
              <a:t>‹#›</a:t>
            </a:fld>
            <a:endParaRPr lang="ar-SA"/>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3239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910080" y="359898"/>
            <a:ext cx="9875520" cy="1472184"/>
          </a:xfrm>
        </p:spPr>
        <p:txBody>
          <a:bodyPr anchor="b"/>
          <a:lstStyle>
            <a:lvl1pPr algn="l">
              <a:defRPr/>
            </a:lvl1pPr>
            <a:extLst/>
          </a:lstStyle>
          <a:p>
            <a:r>
              <a:rPr kumimoji="0" lang="ar-SA"/>
              <a:t>انقر لتحرير نمط العنوان الرئيسي</a:t>
            </a:r>
            <a:endParaRPr kumimoji="0" lang="en-US"/>
          </a:p>
        </p:txBody>
      </p:sp>
      <p:sp>
        <p:nvSpPr>
          <p:cNvPr id="22" name="عنوان فرعي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p>
            <a:fld id="{E6D269AB-6959-41A7-BEEB-14CC7AC8674B}" type="datetimeFigureOut">
              <a:rPr lang="ar-SA" smtClean="0"/>
              <a:pPr/>
              <a:t>22/11/1444</a:t>
            </a:fld>
            <a:endParaRPr lang="ar-SA"/>
          </a:p>
        </p:txBody>
      </p:sp>
      <p:sp>
        <p:nvSpPr>
          <p:cNvPr id="20" name="عنصر نائب للتذييل 19"/>
          <p:cNvSpPr>
            <a:spLocks noGrp="1"/>
          </p:cNvSpPr>
          <p:nvPr>
            <p:ph type="ftr" sz="quarter" idx="11"/>
          </p:nvPr>
        </p:nvSpPr>
        <p:spPr/>
        <p:txBody>
          <a:bodyPr/>
          <a:lstStyle/>
          <a:p>
            <a:endParaRPr lang="ar-SA"/>
          </a:p>
        </p:txBody>
      </p:sp>
      <p:sp>
        <p:nvSpPr>
          <p:cNvPr id="10" name="عنصر نائب لرقم الشريحة 9"/>
          <p:cNvSpPr>
            <a:spLocks noGrp="1"/>
          </p:cNvSpPr>
          <p:nvPr>
            <p:ph type="sldNum" sz="quarter" idx="12"/>
          </p:nvPr>
        </p:nvSpPr>
        <p:spPr/>
        <p:txBody>
          <a:bodyPr/>
          <a:lstStyle/>
          <a:p>
            <a:fld id="{66D6E215-AA2A-48A8-829E-1B9E775D486D}" type="slidenum">
              <a:rPr lang="ar-SA" smtClean="0"/>
              <a:pPr/>
              <a:t>‹#›</a:t>
            </a:fld>
            <a:endParaRPr lang="ar-SA"/>
          </a:p>
        </p:txBody>
      </p:sp>
      <p:sp>
        <p:nvSpPr>
          <p:cNvPr id="8" name="شكل بيضاوي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شكل بيضاوي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2381647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E6D269AB-6959-41A7-BEEB-14CC7AC8674B}" type="datetimeFigureOut">
              <a:rPr lang="ar-SA" smtClean="0"/>
              <a:pPr/>
              <a:t>22/11/1444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6D6E215-AA2A-48A8-829E-1B9E775D486D}" type="slidenum">
              <a:rPr lang="ar-SA" smtClean="0"/>
              <a:pPr/>
              <a:t>‹#›</a:t>
            </a:fld>
            <a:endParaRPr lang="ar-SA"/>
          </a:p>
        </p:txBody>
      </p:sp>
    </p:spTree>
    <p:extLst>
      <p:ext uri="{BB962C8B-B14F-4D97-AF65-F5344CB8AC3E}">
        <p14:creationId xmlns:p14="http://schemas.microsoft.com/office/powerpoint/2010/main" val="4118296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E6D269AB-6959-41A7-BEEB-14CC7AC8674B}" type="datetimeFigureOut">
              <a:rPr lang="ar-SA" smtClean="0"/>
              <a:pPr/>
              <a:t>22/11/1444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6D6E215-AA2A-48A8-829E-1B9E775D486D}" type="slidenum">
              <a:rPr lang="ar-SA" smtClean="0"/>
              <a:pPr/>
              <a:t>‹#›</a:t>
            </a:fld>
            <a:endParaRPr lang="ar-SA"/>
          </a:p>
        </p:txBody>
      </p:sp>
      <p:sp>
        <p:nvSpPr>
          <p:cNvPr id="10" name="مستطيل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شكل بيضاوي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شكل بيضاوي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2695049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914144" y="274320"/>
            <a:ext cx="9997440"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E6D269AB-6959-41A7-BEEB-14CC7AC8674B}" type="datetimeFigureOut">
              <a:rPr lang="ar-SA" smtClean="0"/>
              <a:pPr/>
              <a:t>22/11/1444</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66D6E215-AA2A-48A8-829E-1B9E775D486D}" type="slidenum">
              <a:rPr lang="ar-SA" smtClean="0"/>
              <a:pPr/>
              <a:t>‹#›</a:t>
            </a:fld>
            <a:endParaRPr lang="ar-SA" dirty="0"/>
          </a:p>
        </p:txBody>
      </p:sp>
    </p:spTree>
    <p:extLst>
      <p:ext uri="{BB962C8B-B14F-4D97-AF65-F5344CB8AC3E}">
        <p14:creationId xmlns:p14="http://schemas.microsoft.com/office/powerpoint/2010/main" val="1868618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E6D269AB-6959-41A7-BEEB-14CC7AC8674B}" type="datetimeFigureOut">
              <a:rPr lang="ar-SA" smtClean="0"/>
              <a:pPr/>
              <a:t>22/11/1444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66D6E215-AA2A-48A8-829E-1B9E775D486D}" type="slidenum">
              <a:rPr lang="ar-SA" smtClean="0"/>
              <a:pPr/>
              <a:t>‹#›</a:t>
            </a:fld>
            <a:endParaRPr lang="ar-SA"/>
          </a:p>
        </p:txBody>
      </p:sp>
    </p:spTree>
    <p:extLst>
      <p:ext uri="{BB962C8B-B14F-4D97-AF65-F5344CB8AC3E}">
        <p14:creationId xmlns:p14="http://schemas.microsoft.com/office/powerpoint/2010/main" val="3265487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914144" y="274320"/>
            <a:ext cx="9997440" cy="1143000"/>
          </a:xfrm>
        </p:spPr>
        <p:txBody>
          <a:bodyPr anchor="ct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E6D269AB-6959-41A7-BEEB-14CC7AC8674B}" type="datetimeFigureOut">
              <a:rPr lang="ar-SA" smtClean="0"/>
              <a:pPr/>
              <a:t>22/11/1444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66D6E215-AA2A-48A8-829E-1B9E775D486D}" type="slidenum">
              <a:rPr lang="ar-SA" smtClean="0"/>
              <a:pPr/>
              <a:t>‹#›</a:t>
            </a:fld>
            <a:endParaRPr lang="ar-SA"/>
          </a:p>
        </p:txBody>
      </p:sp>
    </p:spTree>
    <p:extLst>
      <p:ext uri="{BB962C8B-B14F-4D97-AF65-F5344CB8AC3E}">
        <p14:creationId xmlns:p14="http://schemas.microsoft.com/office/powerpoint/2010/main" val="1652062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p>
            <a:fld id="{E6D269AB-6959-41A7-BEEB-14CC7AC8674B}" type="datetimeFigureOut">
              <a:rPr lang="ar-SA" smtClean="0"/>
              <a:pPr/>
              <a:t>22/11/1444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66D6E215-AA2A-48A8-829E-1B9E775D486D}" type="slidenum">
              <a:rPr lang="ar-SA" smtClean="0"/>
              <a:pPr/>
              <a:t>‹#›</a:t>
            </a:fld>
            <a:endParaRPr lang="ar-SA"/>
          </a:p>
        </p:txBody>
      </p:sp>
      <p:sp>
        <p:nvSpPr>
          <p:cNvPr id="6" name="مستطيل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2021607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E6D269AB-6959-41A7-BEEB-14CC7AC8674B}" type="datetimeFigureOut">
              <a:rPr lang="ar-SA" smtClean="0"/>
              <a:pPr/>
              <a:t>22/11/1444</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66D6E215-AA2A-48A8-829E-1B9E775D486D}" type="slidenum">
              <a:rPr lang="ar-SA" smtClean="0"/>
              <a:pPr/>
              <a:t>‹#›</a:t>
            </a:fld>
            <a:endParaRPr lang="ar-SA" dirty="0"/>
          </a:p>
        </p:txBody>
      </p:sp>
    </p:spTree>
    <p:extLst>
      <p:ext uri="{BB962C8B-B14F-4D97-AF65-F5344CB8AC3E}">
        <p14:creationId xmlns:p14="http://schemas.microsoft.com/office/powerpoint/2010/main" val="240556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nchor="t"/>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4" name="Date Placeholder 3"/>
          <p:cNvSpPr>
            <a:spLocks noGrp="1"/>
          </p:cNvSpPr>
          <p:nvPr>
            <p:ph type="dt" sz="half" idx="10"/>
          </p:nvPr>
        </p:nvSpPr>
        <p:spPr/>
        <p:txBody>
          <a:bodyPr/>
          <a:lstStyle/>
          <a:p>
            <a:fld id="{E6D269AB-6959-41A7-BEEB-14CC7AC8674B}" type="datetimeFigureOut">
              <a:rPr lang="ar-SA" smtClean="0"/>
              <a:t>21/11/1444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6D6E215-AA2A-48A8-829E-1B9E775D486D}" type="slidenum">
              <a:rPr lang="ar-SA" smtClean="0"/>
              <a:t>‹#›</a:t>
            </a:fld>
            <a:endParaRPr lang="ar-SA"/>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5165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E6D269AB-6959-41A7-BEEB-14CC7AC8674B}" type="datetimeFigureOut">
              <a:rPr lang="ar-SA" smtClean="0"/>
              <a:pPr/>
              <a:t>22/11/1444</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66D6E215-AA2A-48A8-829E-1B9E775D486D}" type="slidenum">
              <a:rPr lang="ar-SA" smtClean="0"/>
              <a:pPr/>
              <a:t>‹#›</a:t>
            </a:fld>
            <a:endParaRPr lang="ar-SA" dirty="0"/>
          </a:p>
        </p:txBody>
      </p:sp>
      <p:sp>
        <p:nvSpPr>
          <p:cNvPr id="8" name="مستطيل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a:t>انقر فوق الرمز لإضافة صورة</a:t>
            </a:r>
            <a:endParaRPr kumimoji="0" lang="en-US" dirty="0"/>
          </a:p>
        </p:txBody>
      </p:sp>
      <p:sp>
        <p:nvSpPr>
          <p:cNvPr id="9" name="مخطط انسيابي: معالجة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خطط انسيابي: معالجة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عنصر نائب للنص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a:t>انقر لتحرير أنماط النص الرئيسي</a:t>
            </a:r>
          </a:p>
        </p:txBody>
      </p:sp>
    </p:spTree>
    <p:extLst>
      <p:ext uri="{BB962C8B-B14F-4D97-AF65-F5344CB8AC3E}">
        <p14:creationId xmlns:p14="http://schemas.microsoft.com/office/powerpoint/2010/main" val="1207158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E6D269AB-6959-41A7-BEEB-14CC7AC8674B}" type="datetimeFigureOut">
              <a:rPr lang="ar-SA" smtClean="0"/>
              <a:pPr/>
              <a:t>22/11/1444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6D6E215-AA2A-48A8-829E-1B9E775D486D}" type="slidenum">
              <a:rPr lang="ar-SA" smtClean="0"/>
              <a:pPr/>
              <a:t>‹#›</a:t>
            </a:fld>
            <a:endParaRPr lang="ar-SA"/>
          </a:p>
        </p:txBody>
      </p:sp>
    </p:spTree>
    <p:extLst>
      <p:ext uri="{BB962C8B-B14F-4D97-AF65-F5344CB8AC3E}">
        <p14:creationId xmlns:p14="http://schemas.microsoft.com/office/powerpoint/2010/main" val="3790780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9144000" y="274640"/>
            <a:ext cx="2438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524000" y="274641"/>
            <a:ext cx="7416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E6D269AB-6959-41A7-BEEB-14CC7AC8674B}" type="datetimeFigureOut">
              <a:rPr lang="ar-SA" smtClean="0"/>
              <a:pPr/>
              <a:t>22/11/1444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6D6E215-AA2A-48A8-829E-1B9E775D486D}" type="slidenum">
              <a:rPr lang="ar-SA" smtClean="0"/>
              <a:pPr/>
              <a:t>‹#›</a:t>
            </a:fld>
            <a:endParaRPr lang="ar-SA"/>
          </a:p>
        </p:txBody>
      </p:sp>
    </p:spTree>
    <p:extLst>
      <p:ext uri="{BB962C8B-B14F-4D97-AF65-F5344CB8AC3E}">
        <p14:creationId xmlns:p14="http://schemas.microsoft.com/office/powerpoint/2010/main" val="1088627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dirty="0"/>
              <a:t>انقر لتحرير أنماط نص الشكل الرئيسي</a:t>
            </a:r>
          </a:p>
        </p:txBody>
      </p:sp>
      <p:sp>
        <p:nvSpPr>
          <p:cNvPr id="4" name="Date Placeholder 3"/>
          <p:cNvSpPr>
            <a:spLocks noGrp="1"/>
          </p:cNvSpPr>
          <p:nvPr>
            <p:ph type="dt" sz="half" idx="10"/>
          </p:nvPr>
        </p:nvSpPr>
        <p:spPr/>
        <p:txBody>
          <a:bodyPr/>
          <a:lstStyle/>
          <a:p>
            <a:fld id="{E6D269AB-6959-41A7-BEEB-14CC7AC8674B}" type="datetimeFigureOut">
              <a:rPr lang="ar-SA" smtClean="0"/>
              <a:t>21/11/1444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6D6E215-AA2A-48A8-829E-1B9E775D486D}" type="slidenum">
              <a:rPr lang="ar-SA" smtClean="0"/>
              <a:t>‹#›</a:t>
            </a:fld>
            <a:endParaRPr lang="ar-SA"/>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402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5" name="Date Placeholder 4"/>
          <p:cNvSpPr>
            <a:spLocks noGrp="1"/>
          </p:cNvSpPr>
          <p:nvPr>
            <p:ph type="dt" sz="half" idx="10"/>
          </p:nvPr>
        </p:nvSpPr>
        <p:spPr/>
        <p:txBody>
          <a:bodyPr/>
          <a:lstStyle/>
          <a:p>
            <a:fld id="{E6D269AB-6959-41A7-BEEB-14CC7AC8674B}" type="datetimeFigureOut">
              <a:rPr lang="ar-SA" smtClean="0"/>
              <a:t>21/11/1444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6D6E215-AA2A-48A8-829E-1B9E775D486D}" type="slidenum">
              <a:rPr lang="ar-SA" smtClean="0"/>
              <a:t>‹#›</a:t>
            </a:fld>
            <a:endParaRPr lang="ar-SA"/>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762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dirty="0"/>
              <a:t>انقر لتحرير أنماط نص الشكل الرئيسي</a:t>
            </a:r>
          </a:p>
        </p:txBody>
      </p:sp>
      <p:sp>
        <p:nvSpPr>
          <p:cNvPr id="4" name="Content Placeholder 3"/>
          <p:cNvSpPr>
            <a:spLocks noGrp="1"/>
          </p:cNvSpPr>
          <p:nvPr>
            <p:ph sz="half" idx="2"/>
          </p:nvPr>
        </p:nvSpPr>
        <p:spPr>
          <a:xfrm>
            <a:off x="1447191" y="2824269"/>
            <a:ext cx="4645152" cy="2644457"/>
          </a:xfrm>
        </p:spPr>
        <p:txBody>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dirty="0"/>
              <a:t>انقر لتحرير أنماط نص الشكل الرئيسي</a:t>
            </a:r>
          </a:p>
        </p:txBody>
      </p:sp>
      <p:sp>
        <p:nvSpPr>
          <p:cNvPr id="6" name="Content Placeholder 5"/>
          <p:cNvSpPr>
            <a:spLocks noGrp="1"/>
          </p:cNvSpPr>
          <p:nvPr>
            <p:ph sz="quarter" idx="4"/>
          </p:nvPr>
        </p:nvSpPr>
        <p:spPr>
          <a:xfrm>
            <a:off x="6412362" y="2821491"/>
            <a:ext cx="4645152" cy="2637371"/>
          </a:xfrm>
        </p:spPr>
        <p:txBody>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7" name="Date Placeholder 6"/>
          <p:cNvSpPr>
            <a:spLocks noGrp="1"/>
          </p:cNvSpPr>
          <p:nvPr>
            <p:ph type="dt" sz="half" idx="10"/>
          </p:nvPr>
        </p:nvSpPr>
        <p:spPr/>
        <p:txBody>
          <a:bodyPr/>
          <a:lstStyle/>
          <a:p>
            <a:fld id="{E6D269AB-6959-41A7-BEEB-14CC7AC8674B}" type="datetimeFigureOut">
              <a:rPr lang="ar-SA" smtClean="0"/>
              <a:t>21/11/1444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66D6E215-AA2A-48A8-829E-1B9E775D486D}" type="slidenum">
              <a:rPr lang="ar-SA" smtClean="0"/>
              <a:t>‹#›</a:t>
            </a:fld>
            <a:endParaRPr lang="ar-SA"/>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101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6D269AB-6959-41A7-BEEB-14CC7AC8674B}" type="datetimeFigureOut">
              <a:rPr lang="ar-SA" smtClean="0"/>
              <a:t>21/11/1444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66D6E215-AA2A-48A8-829E-1B9E775D486D}" type="slidenum">
              <a:rPr lang="ar-SA" smtClean="0"/>
              <a:t>‹#›</a:t>
            </a:fld>
            <a:endParaRPr lang="ar-SA"/>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721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269AB-6959-41A7-BEEB-14CC7AC8674B}" type="datetimeFigureOut">
              <a:rPr lang="ar-SA" smtClean="0"/>
              <a:t>21/11/1444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66D6E215-AA2A-48A8-829E-1B9E775D486D}" type="slidenum">
              <a:rPr lang="ar-SA" smtClean="0"/>
              <a:t>‹#›</a:t>
            </a:fld>
            <a:endParaRPr lang="ar-SA"/>
          </a:p>
        </p:txBody>
      </p:sp>
    </p:spTree>
    <p:extLst>
      <p:ext uri="{BB962C8B-B14F-4D97-AF65-F5344CB8AC3E}">
        <p14:creationId xmlns:p14="http://schemas.microsoft.com/office/powerpoint/2010/main" val="340125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dirty="0"/>
              <a:t>انقر لتحرير أنماط نص الشكل الرئيسي</a:t>
            </a:r>
          </a:p>
        </p:txBody>
      </p:sp>
      <p:sp>
        <p:nvSpPr>
          <p:cNvPr id="5" name="Date Placeholder 4"/>
          <p:cNvSpPr>
            <a:spLocks noGrp="1"/>
          </p:cNvSpPr>
          <p:nvPr>
            <p:ph type="dt" sz="half" idx="10"/>
          </p:nvPr>
        </p:nvSpPr>
        <p:spPr/>
        <p:txBody>
          <a:bodyPr/>
          <a:lstStyle/>
          <a:p>
            <a:fld id="{E6D269AB-6959-41A7-BEEB-14CC7AC8674B}" type="datetimeFigureOut">
              <a:rPr lang="ar-SA" smtClean="0"/>
              <a:t>21/11/1444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6D6E215-AA2A-48A8-829E-1B9E775D486D}" type="slidenum">
              <a:rPr lang="ar-SA" smtClean="0"/>
              <a:t>‹#›</a:t>
            </a:fld>
            <a:endParaRPr lang="ar-SA"/>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9655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dirty="0"/>
              <a:t>انقر فوق الأيقونة لإضافة صورة</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dirty="0"/>
              <a:t>انقر لتحرير أنماط نص الشكل الرئيسي</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6D269AB-6959-41A7-BEEB-14CC7AC8674B}" type="datetimeFigureOut">
              <a:rPr lang="ar-SA" smtClean="0"/>
              <a:t>21/11/1444</a:t>
            </a:fld>
            <a:endParaRPr lang="ar-SA"/>
          </a:p>
        </p:txBody>
      </p:sp>
      <p:sp>
        <p:nvSpPr>
          <p:cNvPr id="6" name="Footer Placeholder 5"/>
          <p:cNvSpPr>
            <a:spLocks noGrp="1"/>
          </p:cNvSpPr>
          <p:nvPr>
            <p:ph type="ftr" sz="quarter" idx="11"/>
          </p:nvPr>
        </p:nvSpPr>
        <p:spPr>
          <a:xfrm>
            <a:off x="1447382" y="318640"/>
            <a:ext cx="5541004" cy="320931"/>
          </a:xfrm>
        </p:spPr>
        <p:txBody>
          <a:bodyPr/>
          <a:lstStyle/>
          <a:p>
            <a:endParaRPr lang="ar-SA"/>
          </a:p>
        </p:txBody>
      </p:sp>
      <p:sp>
        <p:nvSpPr>
          <p:cNvPr id="7" name="Slide Number Placeholder 6"/>
          <p:cNvSpPr>
            <a:spLocks noGrp="1"/>
          </p:cNvSpPr>
          <p:nvPr>
            <p:ph type="sldNum" sz="quarter" idx="12"/>
          </p:nvPr>
        </p:nvSpPr>
        <p:spPr/>
        <p:txBody>
          <a:bodyPr/>
          <a:lstStyle/>
          <a:p>
            <a:fld id="{66D6E215-AA2A-48A8-829E-1B9E775D486D}" type="slidenum">
              <a:rPr lang="ar-SA" smtClean="0"/>
              <a:t>‹#›</a:t>
            </a:fld>
            <a:endParaRPr lang="ar-SA"/>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11124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cs typeface="AGA Aladdin Regular" pitchFamily="2" charset="-78"/>
              </a:defRPr>
            </a:lvl1pPr>
          </a:lstStyle>
          <a:p>
            <a:fld id="{E6D269AB-6959-41A7-BEEB-14CC7AC8674B}" type="datetimeFigureOut">
              <a:rPr lang="ar-SA" smtClean="0"/>
              <a:pPr/>
              <a:t>21/11/1444</a:t>
            </a:fld>
            <a:endParaRPr lang="ar-SA"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cs typeface="AGA Aladdin Regular" pitchFamily="2" charset="-78"/>
              </a:defRPr>
            </a:lvl1pPr>
          </a:lstStyle>
          <a:p>
            <a:endParaRPr lang="ar-SA"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cs typeface="AGA Aladdin Regular" pitchFamily="2" charset="-78"/>
              </a:defRPr>
            </a:lvl1pPr>
          </a:lstStyle>
          <a:p>
            <a:fld id="{66D6E215-AA2A-48A8-829E-1B9E775D486D}" type="slidenum">
              <a:rPr lang="ar-SA" smtClean="0"/>
              <a:pPr/>
              <a:t>‹#›</a:t>
            </a:fld>
            <a:endParaRPr lang="ar-SA"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428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AGA Aladdin Regular" pitchFamily="2" charset="-78"/>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AGA Aladdin Regular" pitchFamily="2" charset="-78"/>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AGA Aladdin Regular" pitchFamily="2" charset="-78"/>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AGA Aladdin Regular" pitchFamily="2" charset="-78"/>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AGA Aladdin Regular" pitchFamily="2" charset="-78"/>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شكل بيضاوي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دائرة مجوفة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عنصر نائب للعنوان 4"/>
          <p:cNvSpPr>
            <a:spLocks noGrp="1"/>
          </p:cNvSpPr>
          <p:nvPr>
            <p:ph type="title"/>
          </p:nvPr>
        </p:nvSpPr>
        <p:spPr>
          <a:xfrm>
            <a:off x="1914144" y="274638"/>
            <a:ext cx="9997440" cy="1143000"/>
          </a:xfrm>
          <a:prstGeom prst="rect">
            <a:avLst/>
          </a:prstGeom>
        </p:spPr>
        <p:txBody>
          <a:bodyPr anchor="ctr">
            <a:normAutofit/>
          </a:bodyPr>
          <a:lstStyle/>
          <a:p>
            <a:r>
              <a:rPr kumimoji="0" lang="ar-SA"/>
              <a:t>انقر لتحرير نمط العنوان الرئيسي</a:t>
            </a:r>
            <a:endParaRPr kumimoji="0" lang="en-US"/>
          </a:p>
        </p:txBody>
      </p:sp>
      <p:sp>
        <p:nvSpPr>
          <p:cNvPr id="9" name="عنصر نائب للنص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24" name="عنصر نائب للتاريخ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6D269AB-6959-41A7-BEEB-14CC7AC8674B}" type="datetimeFigureOut">
              <a:rPr lang="ar-SA" smtClean="0"/>
              <a:pPr/>
              <a:t>22/11/1444</a:t>
            </a:fld>
            <a:endParaRPr lang="ar-SA" dirty="0"/>
          </a:p>
        </p:txBody>
      </p:sp>
      <p:sp>
        <p:nvSpPr>
          <p:cNvPr id="10" name="عنصر نائب للتذييل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dirty="0"/>
          </a:p>
        </p:txBody>
      </p:sp>
      <p:sp>
        <p:nvSpPr>
          <p:cNvPr id="22" name="عنصر نائب لرقم الشريحة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6D6E215-AA2A-48A8-829E-1B9E775D486D}" type="slidenum">
              <a:rPr lang="ar-SA" smtClean="0"/>
              <a:pPr/>
              <a:t>‹#›</a:t>
            </a:fld>
            <a:endParaRPr lang="ar-SA" dirty="0"/>
          </a:p>
        </p:txBody>
      </p:sp>
      <p:sp>
        <p:nvSpPr>
          <p:cNvPr id="15" name="مستطيل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35620651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4.emf"/><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7B5AFF-DC11-41F3-9D7C-E7E242159950}"/>
              </a:ext>
            </a:extLst>
          </p:cNvPr>
          <p:cNvPicPr>
            <a:picLocks noChangeAspect="1"/>
          </p:cNvPicPr>
          <p:nvPr/>
        </p:nvPicPr>
        <p:blipFill rotWithShape="1">
          <a:blip r:embed="rId2"/>
          <a:srcRect l="1573" r="10545" b="-1"/>
          <a:stretch/>
        </p:blipFill>
        <p:spPr>
          <a:xfrm>
            <a:off x="0" y="-181149"/>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style>
          <a:lnRef idx="3">
            <a:schemeClr val="lt1"/>
          </a:lnRef>
          <a:fillRef idx="1">
            <a:schemeClr val="dk1"/>
          </a:fillRef>
          <a:effectRef idx="1">
            <a:schemeClr val="dk1"/>
          </a:effectRef>
          <a:fontRef idx="minor">
            <a:schemeClr val="lt1"/>
          </a:fontRef>
        </p:style>
      </p:pic>
      <p:sp>
        <p:nvSpPr>
          <p:cNvPr id="7" name="مربع نص 6">
            <a:extLst>
              <a:ext uri="{FF2B5EF4-FFF2-40B4-BE49-F238E27FC236}">
                <a16:creationId xmlns:a16="http://schemas.microsoft.com/office/drawing/2014/main" id="{EE450B91-E739-4D26-8379-C87AA81E4C72}"/>
              </a:ext>
            </a:extLst>
          </p:cNvPr>
          <p:cNvSpPr txBox="1"/>
          <p:nvPr/>
        </p:nvSpPr>
        <p:spPr>
          <a:xfrm>
            <a:off x="189782" y="1354347"/>
            <a:ext cx="5745192" cy="5232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rtl="1"/>
            <a:r>
              <a:rPr lang="ar-SA" sz="2800" dirty="0">
                <a:latin typeface="Simplified Arabic" panose="02020603050405020304" pitchFamily="18" charset="-78"/>
                <a:cs typeface="AGA Aladdin Regular" pitchFamily="2" charset="-78"/>
              </a:rPr>
              <a:t>التعلم من خلال الخبرة</a:t>
            </a:r>
          </a:p>
        </p:txBody>
      </p:sp>
      <p:graphicFrame>
        <p:nvGraphicFramePr>
          <p:cNvPr id="11" name="رسم تخطيطي 10">
            <a:extLst>
              <a:ext uri="{FF2B5EF4-FFF2-40B4-BE49-F238E27FC236}">
                <a16:creationId xmlns:a16="http://schemas.microsoft.com/office/drawing/2014/main" id="{00C56D4C-139F-49F3-9545-5A1105D75D1C}"/>
              </a:ext>
            </a:extLst>
          </p:cNvPr>
          <p:cNvGraphicFramePr/>
          <p:nvPr>
            <p:extLst>
              <p:ext uri="{D42A27DB-BD31-4B8C-83A1-F6EECF244321}">
                <p14:modId xmlns:p14="http://schemas.microsoft.com/office/powerpoint/2010/main" val="3555674602"/>
              </p:ext>
            </p:extLst>
          </p:nvPr>
        </p:nvGraphicFramePr>
        <p:xfrm>
          <a:off x="7404016" y="1354347"/>
          <a:ext cx="3721328" cy="1339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رسم تخطيطي 11">
            <a:extLst>
              <a:ext uri="{FF2B5EF4-FFF2-40B4-BE49-F238E27FC236}">
                <a16:creationId xmlns:a16="http://schemas.microsoft.com/office/drawing/2014/main" id="{8C6BB471-F446-4375-AE48-45405A67FABA}"/>
              </a:ext>
            </a:extLst>
          </p:cNvPr>
          <p:cNvGraphicFramePr/>
          <p:nvPr>
            <p:extLst>
              <p:ext uri="{D42A27DB-BD31-4B8C-83A1-F6EECF244321}">
                <p14:modId xmlns:p14="http://schemas.microsoft.com/office/powerpoint/2010/main" val="225320799"/>
              </p:ext>
            </p:extLst>
          </p:nvPr>
        </p:nvGraphicFramePr>
        <p:xfrm>
          <a:off x="7404016" y="3674852"/>
          <a:ext cx="3655048" cy="16183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6" name="مجموعة 5">
            <a:extLst>
              <a:ext uri="{FF2B5EF4-FFF2-40B4-BE49-F238E27FC236}">
                <a16:creationId xmlns:a16="http://schemas.microsoft.com/office/drawing/2014/main" id="{92E583F7-211F-421E-9A03-2D0725ED8017}"/>
              </a:ext>
            </a:extLst>
          </p:cNvPr>
          <p:cNvGrpSpPr/>
          <p:nvPr/>
        </p:nvGrpSpPr>
        <p:grpSpPr>
          <a:xfrm>
            <a:off x="7270035" y="1506787"/>
            <a:ext cx="3944305" cy="1187489"/>
            <a:chOff x="1602029" y="439722"/>
            <a:chExt cx="1466780" cy="1187489"/>
          </a:xfrm>
        </p:grpSpPr>
        <p:sp>
          <p:nvSpPr>
            <p:cNvPr id="8" name="مستطيل: زوايا مستديرة 7">
              <a:extLst>
                <a:ext uri="{FF2B5EF4-FFF2-40B4-BE49-F238E27FC236}">
                  <a16:creationId xmlns:a16="http://schemas.microsoft.com/office/drawing/2014/main" id="{65685A89-6339-4FAA-BA08-9537C3D46297}"/>
                </a:ext>
              </a:extLst>
            </p:cNvPr>
            <p:cNvSpPr/>
            <p:nvPr/>
          </p:nvSpPr>
          <p:spPr>
            <a:xfrm>
              <a:off x="1602029" y="439722"/>
              <a:ext cx="1466780" cy="1187489"/>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مستطيل: زوايا مستديرة 4">
              <a:extLst>
                <a:ext uri="{FF2B5EF4-FFF2-40B4-BE49-F238E27FC236}">
                  <a16:creationId xmlns:a16="http://schemas.microsoft.com/office/drawing/2014/main" id="{75F3100B-946F-476B-A6B8-2A7265E772FC}"/>
                </a:ext>
              </a:extLst>
            </p:cNvPr>
            <p:cNvSpPr txBox="1"/>
            <p:nvPr/>
          </p:nvSpPr>
          <p:spPr>
            <a:xfrm>
              <a:off x="1659997" y="497690"/>
              <a:ext cx="1350844" cy="10715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5260" tIns="175260" rIns="175260" bIns="175260" numCol="1" spcCol="1270" anchor="ctr" anchorCtr="0">
              <a:noAutofit/>
            </a:bodyPr>
            <a:lstStyle/>
            <a:p>
              <a:pPr marL="0" lvl="0" indent="0" algn="ctr" defTabSz="2044700" rtl="1">
                <a:lnSpc>
                  <a:spcPct val="90000"/>
                </a:lnSpc>
                <a:spcBef>
                  <a:spcPct val="0"/>
                </a:spcBef>
                <a:spcAft>
                  <a:spcPct val="35000"/>
                </a:spcAft>
                <a:buNone/>
              </a:pPr>
              <a:r>
                <a:rPr lang="ar-SA" sz="2800" b="1" i="0" kern="1200" dirty="0">
                  <a:latin typeface="Simplified Arabic" panose="02020603050405020304" pitchFamily="18" charset="-78"/>
                  <a:cs typeface="AGA Aladdin Regular" pitchFamily="2" charset="-78"/>
                </a:rPr>
                <a:t>اعداد الطالب:</a:t>
              </a:r>
            </a:p>
            <a:p>
              <a:pPr marL="0" lvl="0" indent="0" algn="ctr" defTabSz="2044700" rtl="1">
                <a:lnSpc>
                  <a:spcPct val="90000"/>
                </a:lnSpc>
                <a:spcBef>
                  <a:spcPct val="0"/>
                </a:spcBef>
                <a:spcAft>
                  <a:spcPct val="35000"/>
                </a:spcAft>
                <a:buNone/>
              </a:pPr>
              <a:r>
                <a:rPr lang="ar-SA" sz="2800" b="1" dirty="0">
                  <a:latin typeface="Simplified Arabic" panose="02020603050405020304" pitchFamily="18" charset="-78"/>
                  <a:cs typeface="AGA Aladdin Regular" pitchFamily="2" charset="-78"/>
                </a:rPr>
                <a:t>داود أبو مويس</a:t>
              </a:r>
              <a:r>
                <a:rPr lang="ar-SA" sz="2800" b="1" i="0" kern="1200" dirty="0">
                  <a:latin typeface="Simplified Arabic" panose="02020603050405020304" pitchFamily="18" charset="-78"/>
                  <a:cs typeface="AGA Aladdin Regular" pitchFamily="2" charset="-78"/>
                </a:rPr>
                <a:t> </a:t>
              </a:r>
              <a:endParaRPr lang="ar-SA" sz="2800" kern="1200" dirty="0">
                <a:latin typeface="Simplified Arabic" panose="02020603050405020304" pitchFamily="18" charset="-78"/>
                <a:cs typeface="AGA Aladdin Regular" pitchFamily="2" charset="-78"/>
              </a:endParaRPr>
            </a:p>
          </p:txBody>
        </p:sp>
      </p:grpSp>
    </p:spTree>
    <p:extLst>
      <p:ext uri="{BB962C8B-B14F-4D97-AF65-F5344CB8AC3E}">
        <p14:creationId xmlns:p14="http://schemas.microsoft.com/office/powerpoint/2010/main" val="332727090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شكل حر: شكل 40">
            <a:extLst>
              <a:ext uri="{FF2B5EF4-FFF2-40B4-BE49-F238E27FC236}">
                <a16:creationId xmlns:a16="http://schemas.microsoft.com/office/drawing/2014/main" id="{D504590D-83CD-47A7-83BE-572ABA749F98}"/>
              </a:ext>
            </a:extLst>
          </p:cNvPr>
          <p:cNvSpPr/>
          <p:nvPr/>
        </p:nvSpPr>
        <p:spPr>
          <a:xfrm>
            <a:off x="4171743" y="1758462"/>
            <a:ext cx="3838470" cy="1472082"/>
          </a:xfrm>
          <a:custGeom>
            <a:avLst/>
            <a:gdLst>
              <a:gd name="connsiteX0" fmla="*/ 0 w 3838470"/>
              <a:gd name="connsiteY0" fmla="*/ 0 h 1472082"/>
              <a:gd name="connsiteX1" fmla="*/ 3838470 w 3838470"/>
              <a:gd name="connsiteY1" fmla="*/ 0 h 1472082"/>
              <a:gd name="connsiteX2" fmla="*/ 3838470 w 3838470"/>
              <a:gd name="connsiteY2" fmla="*/ 1 h 1472082"/>
              <a:gd name="connsiteX3" fmla="*/ 2366389 w 3838470"/>
              <a:gd name="connsiteY3" fmla="*/ 1472082 h 1472082"/>
              <a:gd name="connsiteX4" fmla="*/ 1420166 w 3838470"/>
              <a:gd name="connsiteY4" fmla="*/ 1472082 h 1472082"/>
              <a:gd name="connsiteX5" fmla="*/ 0 w 3838470"/>
              <a:gd name="connsiteY5" fmla="*/ 1 h 147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8470" h="1472082">
                <a:moveTo>
                  <a:pt x="0" y="0"/>
                </a:moveTo>
                <a:lnTo>
                  <a:pt x="3838470" y="0"/>
                </a:lnTo>
                <a:lnTo>
                  <a:pt x="3838470" y="1"/>
                </a:lnTo>
                <a:lnTo>
                  <a:pt x="2366389" y="1472082"/>
                </a:lnTo>
                <a:lnTo>
                  <a:pt x="1420166" y="1472082"/>
                </a:lnTo>
                <a:lnTo>
                  <a:pt x="0" y="1"/>
                </a:lnTo>
                <a:close/>
              </a:path>
            </a:pathLst>
          </a:custGeom>
          <a:solidFill>
            <a:srgbClr val="0048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cs typeface="AGA Aladdin Regular" pitchFamily="2" charset="-78"/>
            </a:endParaRPr>
          </a:p>
        </p:txBody>
      </p:sp>
      <p:sp>
        <p:nvSpPr>
          <p:cNvPr id="48" name="شكل حر: شكل 47">
            <a:extLst>
              <a:ext uri="{FF2B5EF4-FFF2-40B4-BE49-F238E27FC236}">
                <a16:creationId xmlns:a16="http://schemas.microsoft.com/office/drawing/2014/main" id="{B82AA573-7E03-41D1-BCDF-AC5E94F5EF76}"/>
              </a:ext>
            </a:extLst>
          </p:cNvPr>
          <p:cNvSpPr/>
          <p:nvPr/>
        </p:nvSpPr>
        <p:spPr>
          <a:xfrm flipV="1">
            <a:off x="0" y="3627456"/>
            <a:ext cx="5568463" cy="1472082"/>
          </a:xfrm>
          <a:custGeom>
            <a:avLst/>
            <a:gdLst>
              <a:gd name="connsiteX0" fmla="*/ 5568462 w 5568463"/>
              <a:gd name="connsiteY0" fmla="*/ 0 h 1472082"/>
              <a:gd name="connsiteX1" fmla="*/ 5568463 w 5568463"/>
              <a:gd name="connsiteY1" fmla="*/ 0 h 1472082"/>
              <a:gd name="connsiteX2" fmla="*/ 5568463 w 5568463"/>
              <a:gd name="connsiteY2" fmla="*/ 1472082 h 1472082"/>
              <a:gd name="connsiteX3" fmla="*/ 5568462 w 5568463"/>
              <a:gd name="connsiteY3" fmla="*/ 1472082 h 1472082"/>
              <a:gd name="connsiteX4" fmla="*/ 0 w 5568463"/>
              <a:gd name="connsiteY4" fmla="*/ 0 h 1472082"/>
              <a:gd name="connsiteX5" fmla="*/ 3838471 w 5568463"/>
              <a:gd name="connsiteY5" fmla="*/ 0 h 1472082"/>
              <a:gd name="connsiteX6" fmla="*/ 5568462 w 5568463"/>
              <a:gd name="connsiteY6" fmla="*/ 1472082 h 1472082"/>
              <a:gd name="connsiteX7" fmla="*/ 0 w 5568463"/>
              <a:gd name="connsiteY7" fmla="*/ 0 h 147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8463" h="1472082">
                <a:moveTo>
                  <a:pt x="5568462" y="0"/>
                </a:moveTo>
                <a:lnTo>
                  <a:pt x="5568463" y="0"/>
                </a:lnTo>
                <a:lnTo>
                  <a:pt x="5568463" y="1472082"/>
                </a:lnTo>
                <a:lnTo>
                  <a:pt x="5568462" y="1472082"/>
                </a:lnTo>
                <a:close/>
                <a:moveTo>
                  <a:pt x="0" y="0"/>
                </a:moveTo>
                <a:lnTo>
                  <a:pt x="3838471" y="0"/>
                </a:lnTo>
                <a:lnTo>
                  <a:pt x="5568462" y="1472082"/>
                </a:lnTo>
                <a:lnTo>
                  <a:pt x="0" y="0"/>
                </a:lnTo>
                <a:close/>
              </a:path>
            </a:pathLst>
          </a:custGeom>
          <a:solidFill>
            <a:srgbClr val="824D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cs typeface="AGA Aladdin Regular" pitchFamily="2" charset="-78"/>
            </a:endParaRPr>
          </a:p>
        </p:txBody>
      </p:sp>
      <p:sp>
        <p:nvSpPr>
          <p:cNvPr id="49" name="شكل حر: شكل 48">
            <a:extLst>
              <a:ext uri="{FF2B5EF4-FFF2-40B4-BE49-F238E27FC236}">
                <a16:creationId xmlns:a16="http://schemas.microsoft.com/office/drawing/2014/main" id="{D333A122-1349-40DB-988A-ADC309D87AC2}"/>
              </a:ext>
            </a:extLst>
          </p:cNvPr>
          <p:cNvSpPr/>
          <p:nvPr/>
        </p:nvSpPr>
        <p:spPr>
          <a:xfrm flipH="1" flipV="1">
            <a:off x="6636937" y="3627456"/>
            <a:ext cx="5568463" cy="1472082"/>
          </a:xfrm>
          <a:custGeom>
            <a:avLst/>
            <a:gdLst>
              <a:gd name="connsiteX0" fmla="*/ 5568462 w 5568463"/>
              <a:gd name="connsiteY0" fmla="*/ 0 h 1472082"/>
              <a:gd name="connsiteX1" fmla="*/ 5568463 w 5568463"/>
              <a:gd name="connsiteY1" fmla="*/ 0 h 1472082"/>
              <a:gd name="connsiteX2" fmla="*/ 5568463 w 5568463"/>
              <a:gd name="connsiteY2" fmla="*/ 1472082 h 1472082"/>
              <a:gd name="connsiteX3" fmla="*/ 5568462 w 5568463"/>
              <a:gd name="connsiteY3" fmla="*/ 1472082 h 1472082"/>
              <a:gd name="connsiteX4" fmla="*/ 0 w 5568463"/>
              <a:gd name="connsiteY4" fmla="*/ 0 h 1472082"/>
              <a:gd name="connsiteX5" fmla="*/ 3838471 w 5568463"/>
              <a:gd name="connsiteY5" fmla="*/ 0 h 1472082"/>
              <a:gd name="connsiteX6" fmla="*/ 5568462 w 5568463"/>
              <a:gd name="connsiteY6" fmla="*/ 1472082 h 1472082"/>
              <a:gd name="connsiteX7" fmla="*/ 0 w 5568463"/>
              <a:gd name="connsiteY7" fmla="*/ 0 h 147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8463" h="1472082">
                <a:moveTo>
                  <a:pt x="5568462" y="0"/>
                </a:moveTo>
                <a:lnTo>
                  <a:pt x="5568463" y="0"/>
                </a:lnTo>
                <a:lnTo>
                  <a:pt x="5568463" y="1472082"/>
                </a:lnTo>
                <a:lnTo>
                  <a:pt x="5568462" y="1472082"/>
                </a:lnTo>
                <a:close/>
                <a:moveTo>
                  <a:pt x="0" y="0"/>
                </a:moveTo>
                <a:lnTo>
                  <a:pt x="3838471" y="0"/>
                </a:lnTo>
                <a:lnTo>
                  <a:pt x="5568462" y="1472082"/>
                </a:lnTo>
                <a:lnTo>
                  <a:pt x="0" y="0"/>
                </a:lnTo>
                <a:close/>
              </a:path>
            </a:pathLst>
          </a:custGeom>
          <a:solidFill>
            <a:srgbClr val="64006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cs typeface="AGA Aladdin Regular" pitchFamily="2" charset="-78"/>
            </a:endParaRPr>
          </a:p>
        </p:txBody>
      </p:sp>
      <p:grpSp>
        <p:nvGrpSpPr>
          <p:cNvPr id="84" name="مجموعة 83">
            <a:extLst>
              <a:ext uri="{FF2B5EF4-FFF2-40B4-BE49-F238E27FC236}">
                <a16:creationId xmlns:a16="http://schemas.microsoft.com/office/drawing/2014/main" id="{7D4E3344-EBDC-406A-88D7-800985619000}"/>
              </a:ext>
            </a:extLst>
          </p:cNvPr>
          <p:cNvGrpSpPr/>
          <p:nvPr/>
        </p:nvGrpSpPr>
        <p:grpSpPr>
          <a:xfrm>
            <a:off x="4875128" y="2267273"/>
            <a:ext cx="2431700" cy="2431700"/>
            <a:chOff x="4875128" y="2267273"/>
            <a:chExt cx="2431700" cy="2431700"/>
          </a:xfrm>
        </p:grpSpPr>
        <p:sp>
          <p:nvSpPr>
            <p:cNvPr id="50" name="شكل بيضاوي 49">
              <a:extLst>
                <a:ext uri="{FF2B5EF4-FFF2-40B4-BE49-F238E27FC236}">
                  <a16:creationId xmlns:a16="http://schemas.microsoft.com/office/drawing/2014/main" id="{F521753F-2A5A-4BE5-B96E-7A192EDBF44B}"/>
                </a:ext>
              </a:extLst>
            </p:cNvPr>
            <p:cNvSpPr/>
            <p:nvPr/>
          </p:nvSpPr>
          <p:spPr>
            <a:xfrm>
              <a:off x="4875128" y="2267273"/>
              <a:ext cx="2431700" cy="24317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52" name="مربع نص 51">
              <a:extLst>
                <a:ext uri="{FF2B5EF4-FFF2-40B4-BE49-F238E27FC236}">
                  <a16:creationId xmlns:a16="http://schemas.microsoft.com/office/drawing/2014/main" id="{38957B1D-8BA7-4600-B8E8-E94A912A3627}"/>
                </a:ext>
              </a:extLst>
            </p:cNvPr>
            <p:cNvSpPr txBox="1"/>
            <p:nvPr/>
          </p:nvSpPr>
          <p:spPr>
            <a:xfrm>
              <a:off x="5063533" y="2616423"/>
              <a:ext cx="1969477" cy="1323439"/>
            </a:xfrm>
            <a:prstGeom prst="rect">
              <a:avLst/>
            </a:prstGeom>
            <a:noFill/>
          </p:spPr>
          <p:txBody>
            <a:bodyPr wrap="square" rtlCol="0">
              <a:spAutoFit/>
            </a:bodyPr>
            <a:lstStyle/>
            <a:p>
              <a:pPr algn="ctr"/>
              <a:r>
                <a:rPr lang="ar-SA" sz="4000" b="1" dirty="0">
                  <a:solidFill>
                    <a:schemeClr val="bg1"/>
                  </a:solidFill>
                  <a:cs typeface="AGA Aladdin Regular" pitchFamily="2" charset="-78"/>
                </a:rPr>
                <a:t>التعلم كتجربة</a:t>
              </a:r>
              <a:endParaRPr lang="fr-FR" sz="4000" b="1" dirty="0">
                <a:solidFill>
                  <a:schemeClr val="bg1"/>
                </a:solidFill>
                <a:cs typeface="AGA Aladdin Regular" pitchFamily="2" charset="-78"/>
              </a:endParaRPr>
            </a:p>
          </p:txBody>
        </p:sp>
      </p:grpSp>
      <p:grpSp>
        <p:nvGrpSpPr>
          <p:cNvPr id="86" name="مجموعة 85">
            <a:extLst>
              <a:ext uri="{FF2B5EF4-FFF2-40B4-BE49-F238E27FC236}">
                <a16:creationId xmlns:a16="http://schemas.microsoft.com/office/drawing/2014/main" id="{32D5FEAC-9D08-4B99-8DBD-03B69E9251F6}"/>
              </a:ext>
            </a:extLst>
          </p:cNvPr>
          <p:cNvGrpSpPr/>
          <p:nvPr/>
        </p:nvGrpSpPr>
        <p:grpSpPr>
          <a:xfrm>
            <a:off x="4156864" y="0"/>
            <a:ext cx="3852901" cy="1758462"/>
            <a:chOff x="4171742" y="0"/>
            <a:chExt cx="3838470" cy="1758462"/>
          </a:xfrm>
        </p:grpSpPr>
        <p:sp>
          <p:nvSpPr>
            <p:cNvPr id="5" name="مستطيل 4">
              <a:extLst>
                <a:ext uri="{FF2B5EF4-FFF2-40B4-BE49-F238E27FC236}">
                  <a16:creationId xmlns:a16="http://schemas.microsoft.com/office/drawing/2014/main" id="{93369693-508A-42C3-A9E2-9BDB74AB997A}"/>
                </a:ext>
              </a:extLst>
            </p:cNvPr>
            <p:cNvSpPr/>
            <p:nvPr/>
          </p:nvSpPr>
          <p:spPr>
            <a:xfrm>
              <a:off x="4171742" y="0"/>
              <a:ext cx="3838470" cy="1758462"/>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59" name="مربع نص 58">
              <a:extLst>
                <a:ext uri="{FF2B5EF4-FFF2-40B4-BE49-F238E27FC236}">
                  <a16:creationId xmlns:a16="http://schemas.microsoft.com/office/drawing/2014/main" id="{D56473F3-EF70-4E60-B5B0-37D62B8BFA69}"/>
                </a:ext>
              </a:extLst>
            </p:cNvPr>
            <p:cNvSpPr txBox="1"/>
            <p:nvPr/>
          </p:nvSpPr>
          <p:spPr>
            <a:xfrm>
              <a:off x="4186119" y="63684"/>
              <a:ext cx="3660510" cy="1644296"/>
            </a:xfrm>
            <a:prstGeom prst="rect">
              <a:avLst/>
            </a:prstGeom>
            <a:noFill/>
          </p:spPr>
          <p:txBody>
            <a:bodyPr wrap="square" rtlCol="0">
              <a:spAutoFit/>
            </a:bodyPr>
            <a:lstStyle/>
            <a:p>
              <a:pPr algn="ctr" rtl="1">
                <a:lnSpc>
                  <a:spcPct val="107000"/>
                </a:lnSpc>
                <a:spcAft>
                  <a:spcPts val="800"/>
                </a:spcAft>
              </a:pPr>
              <a:r>
                <a:rPr lang="ar-SA" sz="2400" b="1" dirty="0">
                  <a:solidFill>
                    <a:schemeClr val="bg1"/>
                  </a:solidFill>
                  <a:effectLst>
                    <a:outerShdw blurRad="38100" dist="38100" dir="2700000" algn="tl">
                      <a:srgbClr val="000000">
                        <a:alpha val="43137"/>
                      </a:srgbClr>
                    </a:outerShdw>
                  </a:effectLst>
                  <a:latin typeface="(A) Arslan Wessam B" panose="03020402040406030203" pitchFamily="66" charset="-78"/>
                  <a:ea typeface="Calibri" panose="020F0502020204030204" pitchFamily="34" charset="0"/>
                  <a:cs typeface="AGA Aladdin Regular" pitchFamily="2" charset="-78"/>
                </a:rPr>
                <a:t>كان من أوائل المهتمين بدراسة التعلم (هيرمان </a:t>
              </a:r>
              <a:r>
                <a:rPr lang="ar-SA" sz="2400" b="1" dirty="0" err="1">
                  <a:solidFill>
                    <a:schemeClr val="bg1"/>
                  </a:solidFill>
                  <a:effectLst>
                    <a:outerShdw blurRad="38100" dist="38100" dir="2700000" algn="tl">
                      <a:srgbClr val="000000">
                        <a:alpha val="43137"/>
                      </a:srgbClr>
                    </a:outerShdw>
                  </a:effectLst>
                  <a:latin typeface="(A) Arslan Wessam B" panose="03020402040406030203" pitchFamily="66" charset="-78"/>
                  <a:ea typeface="Calibri" panose="020F0502020204030204" pitchFamily="34" charset="0"/>
                  <a:cs typeface="AGA Aladdin Regular" pitchFamily="2" charset="-78"/>
                </a:rPr>
                <a:t>اينجهاوس</a:t>
              </a:r>
              <a:r>
                <a:rPr lang="ar-SA" sz="2400" b="1" dirty="0">
                  <a:solidFill>
                    <a:schemeClr val="bg1"/>
                  </a:solidFill>
                  <a:effectLst>
                    <a:outerShdw blurRad="38100" dist="38100" dir="2700000" algn="tl">
                      <a:srgbClr val="000000">
                        <a:alpha val="43137"/>
                      </a:srgbClr>
                    </a:outerShdw>
                  </a:effectLst>
                  <a:latin typeface="(A) Arslan Wessam B" panose="03020402040406030203" pitchFamily="66" charset="-78"/>
                  <a:ea typeface="Calibri" panose="020F0502020204030204" pitchFamily="34" charset="0"/>
                  <a:cs typeface="AGA Aladdin Regular" pitchFamily="2" charset="-78"/>
                </a:rPr>
                <a:t>) الذي قام بتجارب عديدة على التعلم اللفظي وقد توصل إلى:</a:t>
              </a:r>
              <a:endParaRPr lang="en-US" sz="2400" b="1" dirty="0">
                <a:solidFill>
                  <a:schemeClr val="bg1"/>
                </a:solidFill>
                <a:effectLst>
                  <a:outerShdw blurRad="38100" dist="38100" dir="2700000" algn="tl">
                    <a:srgbClr val="000000">
                      <a:alpha val="43137"/>
                    </a:srgbClr>
                  </a:outerShdw>
                </a:effectLst>
                <a:latin typeface="(A) Arslan Wessam B" panose="03020402040406030203" pitchFamily="66" charset="-78"/>
                <a:ea typeface="Calibri" panose="020F0502020204030204" pitchFamily="34" charset="0"/>
                <a:cs typeface="AGA Aladdin Regular" pitchFamily="2" charset="-78"/>
              </a:endParaRPr>
            </a:p>
          </p:txBody>
        </p:sp>
      </p:grpSp>
      <p:grpSp>
        <p:nvGrpSpPr>
          <p:cNvPr id="88" name="مجموعة 87">
            <a:extLst>
              <a:ext uri="{FF2B5EF4-FFF2-40B4-BE49-F238E27FC236}">
                <a16:creationId xmlns:a16="http://schemas.microsoft.com/office/drawing/2014/main" id="{855D9DC5-60EF-4C27-9331-5420A783CC37}"/>
              </a:ext>
            </a:extLst>
          </p:cNvPr>
          <p:cNvGrpSpPr/>
          <p:nvPr/>
        </p:nvGrpSpPr>
        <p:grpSpPr>
          <a:xfrm>
            <a:off x="-20432" y="5099538"/>
            <a:ext cx="3858903" cy="1758462"/>
            <a:chOff x="-20432" y="5099538"/>
            <a:chExt cx="3858903" cy="1758462"/>
          </a:xfrm>
        </p:grpSpPr>
        <p:sp>
          <p:nvSpPr>
            <p:cNvPr id="44" name="مستطيل 43">
              <a:extLst>
                <a:ext uri="{FF2B5EF4-FFF2-40B4-BE49-F238E27FC236}">
                  <a16:creationId xmlns:a16="http://schemas.microsoft.com/office/drawing/2014/main" id="{6E945176-B02C-455E-8A96-31E6BC144CF6}"/>
                </a:ext>
              </a:extLst>
            </p:cNvPr>
            <p:cNvSpPr/>
            <p:nvPr/>
          </p:nvSpPr>
          <p:spPr>
            <a:xfrm flipV="1">
              <a:off x="1" y="5099538"/>
              <a:ext cx="3838470" cy="175846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71" name="مربع نص 70">
              <a:extLst>
                <a:ext uri="{FF2B5EF4-FFF2-40B4-BE49-F238E27FC236}">
                  <a16:creationId xmlns:a16="http://schemas.microsoft.com/office/drawing/2014/main" id="{CB542C1A-53B3-4855-8285-A969B36F9BA6}"/>
                </a:ext>
              </a:extLst>
            </p:cNvPr>
            <p:cNvSpPr txBox="1"/>
            <p:nvPr/>
          </p:nvSpPr>
          <p:spPr>
            <a:xfrm>
              <a:off x="-20432" y="5154636"/>
              <a:ext cx="3858903" cy="1569660"/>
            </a:xfrm>
            <a:prstGeom prst="rect">
              <a:avLst/>
            </a:prstGeom>
            <a:noFill/>
          </p:spPr>
          <p:txBody>
            <a:bodyPr wrap="square" rtlCol="0">
              <a:spAutoFit/>
            </a:bodyPr>
            <a:lstStyle/>
            <a:p>
              <a:pPr algn="ctr" rtl="1"/>
              <a:r>
                <a:rPr lang="ar-SA" sz="2400" b="1" dirty="0">
                  <a:solidFill>
                    <a:srgbClr val="FF0000"/>
                  </a:solidFill>
                  <a:latin typeface="B Shekari" panose="00000400000000000000" pitchFamily="2" charset="-78"/>
                  <a:cs typeface="AGA Aladdin Regular" pitchFamily="2" charset="-78"/>
                </a:rPr>
                <a:t>2-</a:t>
              </a:r>
              <a:r>
                <a:rPr lang="ar-SA" sz="2400" b="1" dirty="0">
                  <a:solidFill>
                    <a:schemeClr val="bg1"/>
                  </a:solidFill>
                  <a:latin typeface="B Shekari" panose="00000400000000000000" pitchFamily="2" charset="-78"/>
                  <a:cs typeface="AGA Aladdin Regular" pitchFamily="2" charset="-78"/>
                </a:rPr>
                <a:t> انه كلما كان طول قائمة المراد تذكره أكثر، طال الوقت اللازم لتعلمها وكلما طال الوقت على الشيء المتعلم، طال الوقت اللازم لتذكرة.</a:t>
              </a:r>
              <a:endParaRPr lang="fr-FR" sz="2400" b="1" dirty="0">
                <a:solidFill>
                  <a:schemeClr val="bg1"/>
                </a:solidFill>
                <a:latin typeface="B Shekari" panose="00000400000000000000" pitchFamily="2" charset="-78"/>
                <a:cs typeface="AGA Aladdin Regular" pitchFamily="2" charset="-78"/>
              </a:endParaRPr>
            </a:p>
          </p:txBody>
        </p:sp>
      </p:grpSp>
      <p:grpSp>
        <p:nvGrpSpPr>
          <p:cNvPr id="90" name="مجموعة 89">
            <a:extLst>
              <a:ext uri="{FF2B5EF4-FFF2-40B4-BE49-F238E27FC236}">
                <a16:creationId xmlns:a16="http://schemas.microsoft.com/office/drawing/2014/main" id="{50B0038D-5A71-4FA8-AE20-5ABD2D08A28E}"/>
              </a:ext>
            </a:extLst>
          </p:cNvPr>
          <p:cNvGrpSpPr/>
          <p:nvPr/>
        </p:nvGrpSpPr>
        <p:grpSpPr>
          <a:xfrm>
            <a:off x="8325396" y="4992858"/>
            <a:ext cx="3910484" cy="1758462"/>
            <a:chOff x="8322380" y="5099538"/>
            <a:chExt cx="3910484" cy="1758462"/>
          </a:xfrm>
        </p:grpSpPr>
        <p:sp>
          <p:nvSpPr>
            <p:cNvPr id="46" name="مستطيل 45">
              <a:extLst>
                <a:ext uri="{FF2B5EF4-FFF2-40B4-BE49-F238E27FC236}">
                  <a16:creationId xmlns:a16="http://schemas.microsoft.com/office/drawing/2014/main" id="{BDE0F3A7-5482-4070-800A-57F033A282ED}"/>
                </a:ext>
              </a:extLst>
            </p:cNvPr>
            <p:cNvSpPr/>
            <p:nvPr/>
          </p:nvSpPr>
          <p:spPr>
            <a:xfrm flipV="1">
              <a:off x="8343482" y="5099538"/>
              <a:ext cx="3838470" cy="1758462"/>
            </a:xfrm>
            <a:prstGeom prst="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r-FR">
                <a:cs typeface="AGA Aladdin Regular" pitchFamily="2" charset="-78"/>
              </a:endParaRPr>
            </a:p>
          </p:txBody>
        </p:sp>
        <p:sp>
          <p:nvSpPr>
            <p:cNvPr id="65" name="مربع نص 64">
              <a:extLst>
                <a:ext uri="{FF2B5EF4-FFF2-40B4-BE49-F238E27FC236}">
                  <a16:creationId xmlns:a16="http://schemas.microsoft.com/office/drawing/2014/main" id="{4C19643E-76CB-4A37-A0BE-1FBABCBDA6A8}"/>
                </a:ext>
              </a:extLst>
            </p:cNvPr>
            <p:cNvSpPr txBox="1"/>
            <p:nvPr/>
          </p:nvSpPr>
          <p:spPr>
            <a:xfrm>
              <a:off x="8322380" y="5201559"/>
              <a:ext cx="3910484" cy="1569660"/>
            </a:xfrm>
            <a:prstGeom prst="rect">
              <a:avLst/>
            </a:prstGeom>
            <a:noFill/>
          </p:spPr>
          <p:txBody>
            <a:bodyPr wrap="square" rtlCol="0">
              <a:spAutoFit/>
            </a:bodyPr>
            <a:lstStyle/>
            <a:p>
              <a:pPr algn="ctr" rtl="1"/>
              <a:r>
                <a:rPr lang="ar-SA" sz="2400" b="1" dirty="0">
                  <a:solidFill>
                    <a:srgbClr val="FF0000"/>
                  </a:solidFill>
                  <a:latin typeface="B Shekari" panose="00000400000000000000" pitchFamily="2" charset="-78"/>
                  <a:cs typeface="AGA Aladdin Regular" pitchFamily="2" charset="-78"/>
                </a:rPr>
                <a:t>1-</a:t>
              </a:r>
              <a:r>
                <a:rPr lang="ar-SA" sz="2400" b="1" dirty="0">
                  <a:solidFill>
                    <a:schemeClr val="bg1"/>
                  </a:solidFill>
                  <a:latin typeface="B Shekari" panose="00000400000000000000" pitchFamily="2" charset="-78"/>
                  <a:cs typeface="AGA Aladdin Regular" pitchFamily="2" charset="-78"/>
                </a:rPr>
                <a:t> ان الأفكار تترابط فيما بينها من خلال الخبرة الناجمة عن التكرار، لذا يمكن التنبؤ بالتعلم بناء على عدد مرات تكرار خبرة الارتباط.</a:t>
              </a:r>
              <a:endParaRPr lang="fr-FR" sz="2400" b="1" dirty="0">
                <a:solidFill>
                  <a:schemeClr val="bg1"/>
                </a:solidFill>
                <a:latin typeface="B Shekari" panose="00000400000000000000" pitchFamily="2" charset="-78"/>
                <a:cs typeface="AGA Aladdin Regular" pitchFamily="2" charset="-78"/>
              </a:endParaRPr>
            </a:p>
          </p:txBody>
        </p:sp>
      </p:grpSp>
    </p:spTree>
    <p:extLst>
      <p:ext uri="{BB962C8B-B14F-4D97-AF65-F5344CB8AC3E}">
        <p14:creationId xmlns:p14="http://schemas.microsoft.com/office/powerpoint/2010/main" val="417172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1000" fill="hold"/>
                                        <p:tgtEl>
                                          <p:spTgt spid="84"/>
                                        </p:tgtEl>
                                        <p:attrNameLst>
                                          <p:attrName>ppt_w</p:attrName>
                                        </p:attrNameLst>
                                      </p:cBhvr>
                                      <p:tavLst>
                                        <p:tav tm="0">
                                          <p:val>
                                            <p:fltVal val="0"/>
                                          </p:val>
                                        </p:tav>
                                        <p:tav tm="100000">
                                          <p:val>
                                            <p:strVal val="#ppt_w"/>
                                          </p:val>
                                        </p:tav>
                                      </p:tavLst>
                                    </p:anim>
                                    <p:anim calcmode="lin" valueType="num">
                                      <p:cBhvr>
                                        <p:cTn id="8" dur="1000" fill="hold"/>
                                        <p:tgtEl>
                                          <p:spTgt spid="84"/>
                                        </p:tgtEl>
                                        <p:attrNameLst>
                                          <p:attrName>ppt_h</p:attrName>
                                        </p:attrNameLst>
                                      </p:cBhvr>
                                      <p:tavLst>
                                        <p:tav tm="0">
                                          <p:val>
                                            <p:fltVal val="0"/>
                                          </p:val>
                                        </p:tav>
                                        <p:tav tm="100000">
                                          <p:val>
                                            <p:strVal val="#ppt_h"/>
                                          </p:val>
                                        </p:tav>
                                      </p:tavLst>
                                    </p:anim>
                                    <p:anim calcmode="lin" valueType="num">
                                      <p:cBhvr>
                                        <p:cTn id="9" dur="1000" fill="hold"/>
                                        <p:tgtEl>
                                          <p:spTgt spid="84"/>
                                        </p:tgtEl>
                                        <p:attrNameLst>
                                          <p:attrName>style.rotation</p:attrName>
                                        </p:attrNameLst>
                                      </p:cBhvr>
                                      <p:tavLst>
                                        <p:tav tm="0">
                                          <p:val>
                                            <p:fltVal val="90"/>
                                          </p:val>
                                        </p:tav>
                                        <p:tav tm="100000">
                                          <p:val>
                                            <p:fltVal val="0"/>
                                          </p:val>
                                        </p:tav>
                                      </p:tavLst>
                                    </p:anim>
                                    <p:animEffect transition="in" filter="fade">
                                      <p:cBhvr>
                                        <p:cTn id="10" dur="10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down)">
                                      <p:cBhvr>
                                        <p:cTn id="15" dur="500"/>
                                        <p:tgtEl>
                                          <p:spTgt spid="41"/>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wipe(down)">
                                      <p:cBhvr>
                                        <p:cTn id="19" dur="500"/>
                                        <p:tgtEl>
                                          <p:spTgt spid="8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up)">
                                      <p:cBhvr>
                                        <p:cTn id="24" dur="500"/>
                                        <p:tgtEl>
                                          <p:spTgt spid="49"/>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wipe(up)">
                                      <p:cBhvr>
                                        <p:cTn id="28" dur="500"/>
                                        <p:tgtEl>
                                          <p:spTgt spid="9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up)">
                                      <p:cBhvr>
                                        <p:cTn id="33" dur="500"/>
                                        <p:tgtEl>
                                          <p:spTgt spid="48"/>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wipe(up)">
                                      <p:cBhvr>
                                        <p:cTn id="3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8" grpId="0" animBg="1"/>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a:extLst>
              <a:ext uri="{FF2B5EF4-FFF2-40B4-BE49-F238E27FC236}">
                <a16:creationId xmlns:a16="http://schemas.microsoft.com/office/drawing/2014/main" id="{EF44765F-81B4-41C8-B8FC-EFDD6839BA48}"/>
              </a:ext>
            </a:extLst>
          </p:cNvPr>
          <p:cNvGraphicFramePr/>
          <p:nvPr/>
        </p:nvGraphicFramePr>
        <p:xfrm>
          <a:off x="7071926" y="130519"/>
          <a:ext cx="4011463" cy="956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مربع نص 7">
            <a:extLst>
              <a:ext uri="{FF2B5EF4-FFF2-40B4-BE49-F238E27FC236}">
                <a16:creationId xmlns:a16="http://schemas.microsoft.com/office/drawing/2014/main" id="{F4CBB6F6-586B-472E-AC1F-0CA3AF049A0F}"/>
              </a:ext>
            </a:extLst>
          </p:cNvPr>
          <p:cNvSpPr txBox="1"/>
          <p:nvPr/>
        </p:nvSpPr>
        <p:spPr>
          <a:xfrm>
            <a:off x="1935894" y="1810477"/>
            <a:ext cx="9168714" cy="1131079"/>
          </a:xfrm>
          <a:prstGeom prst="rect">
            <a:avLst/>
          </a:prstGeom>
          <a:noFill/>
          <a:ln w="3175">
            <a:noFill/>
          </a:ln>
        </p:spPr>
        <p:txBody>
          <a:bodyPr wrap="square" anchor="ctr" anchorCtr="0">
            <a:spAutoFit/>
          </a:bodyPr>
          <a:lstStyle/>
          <a:p>
            <a:pPr algn="r" rtl="1">
              <a:lnSpc>
                <a:spcPct val="200000"/>
              </a:lnSpc>
            </a:pPr>
            <a:r>
              <a:rPr lang="ar-SA" b="1" dirty="0">
                <a:cs typeface="Akhbar MT" pitchFamily="2" charset="-78"/>
              </a:rPr>
              <a:t>التعليم التجريبي: هو نهج تعليمي يركز على الطلاب ويشركهم على اختلاف الأعمار والخلفيات ومستويات الخبرة، حيث يتم اللجوء الى استخدامه بشكل فعال في المدارس والتعليم العالي والعلاج وتدريب الشركات وغيرها من مجالات التعلم التربوي والتنمية الشخصية وبناء المهارات.</a:t>
            </a:r>
            <a:endParaRPr lang="en-US" b="1" dirty="0">
              <a:latin typeface="Traditional Arabic" pitchFamily="18" charset="-78"/>
              <a:cs typeface="Akhbar MT" pitchFamily="2" charset="-78"/>
            </a:endParaRPr>
          </a:p>
        </p:txBody>
      </p:sp>
      <p:sp>
        <p:nvSpPr>
          <p:cNvPr id="14" name="مربع نص 13"/>
          <p:cNvSpPr txBox="1"/>
          <p:nvPr/>
        </p:nvSpPr>
        <p:spPr>
          <a:xfrm>
            <a:off x="7364631" y="337752"/>
            <a:ext cx="2388795" cy="523220"/>
          </a:xfrm>
          <a:prstGeom prst="rect">
            <a:avLst/>
          </a:prstGeom>
          <a:noFill/>
        </p:spPr>
        <p:txBody>
          <a:bodyPr wrap="none" rtlCol="1">
            <a:spAutoFit/>
          </a:bodyPr>
          <a:lstStyle/>
          <a:p>
            <a:r>
              <a:rPr lang="ar-SA" sz="2800" b="1" dirty="0">
                <a:solidFill>
                  <a:schemeClr val="bg1"/>
                </a:solidFill>
                <a:cs typeface="Akhbar MT" pitchFamily="2" charset="-78"/>
              </a:rPr>
              <a:t>التعلم التجريبي تربوياً</a:t>
            </a:r>
          </a:p>
        </p:txBody>
      </p:sp>
      <p:sp>
        <p:nvSpPr>
          <p:cNvPr id="2" name="مربع نص 1">
            <a:extLst>
              <a:ext uri="{FF2B5EF4-FFF2-40B4-BE49-F238E27FC236}">
                <a16:creationId xmlns:a16="http://schemas.microsoft.com/office/drawing/2014/main" id="{10598439-3CF3-DBED-4C89-75250DEB5A6D}"/>
              </a:ext>
            </a:extLst>
          </p:cNvPr>
          <p:cNvSpPr txBox="1"/>
          <p:nvPr/>
        </p:nvSpPr>
        <p:spPr>
          <a:xfrm>
            <a:off x="1935894" y="3181234"/>
            <a:ext cx="9168714" cy="2222403"/>
          </a:xfrm>
          <a:prstGeom prst="rect">
            <a:avLst/>
          </a:prstGeom>
          <a:noFill/>
          <a:ln w="3175">
            <a:noFill/>
          </a:ln>
        </p:spPr>
        <p:txBody>
          <a:bodyPr wrap="square" anchor="ctr" anchorCtr="0">
            <a:spAutoFit/>
          </a:bodyPr>
          <a:lstStyle/>
          <a:p>
            <a:pPr algn="r" rtl="1">
              <a:lnSpc>
                <a:spcPct val="200000"/>
              </a:lnSpc>
            </a:pPr>
            <a:r>
              <a:rPr lang="ar-SA" b="1" dirty="0">
                <a:cs typeface="Akhbar MT" pitchFamily="2" charset="-78"/>
              </a:rPr>
              <a:t>يعد التعليم التجريبي نموذجًا تعليميًا مثاليًا يسمح بالمشاركة المباشرة والعملية مع المواد الأكاديمية ومحتوى الفصل الدراسي، ويشجع هذا النموذج من التعلم التلاميذ على التفكير باستمرار في تجاربهم أثناء تطويرهم للمهارات العملية وفهم أنفسهم بشكل أفضل فيما يتعلق بمجتمعاتهم المحلية والعالمية، باستخدام هذا النموذج يتم منح الطلاب الفرصة لتطبيق المهارات التي يتعلمونها في الفصل بشكل عملي من خلال التواصل مع العالم الخارجي.</a:t>
            </a:r>
          </a:p>
        </p:txBody>
      </p:sp>
    </p:spTree>
    <p:extLst>
      <p:ext uri="{BB962C8B-B14F-4D97-AF65-F5344CB8AC3E}">
        <p14:creationId xmlns:p14="http://schemas.microsoft.com/office/powerpoint/2010/main" val="366485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a:extLst>
              <a:ext uri="{FF2B5EF4-FFF2-40B4-BE49-F238E27FC236}">
                <a16:creationId xmlns:a16="http://schemas.microsoft.com/office/drawing/2014/main" id="{EF44765F-81B4-41C8-B8FC-EFDD6839BA48}"/>
              </a:ext>
            </a:extLst>
          </p:cNvPr>
          <p:cNvGraphicFramePr/>
          <p:nvPr/>
        </p:nvGraphicFramePr>
        <p:xfrm>
          <a:off x="7071926" y="130519"/>
          <a:ext cx="4011463" cy="956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مربع نص 13"/>
          <p:cNvSpPr txBox="1"/>
          <p:nvPr/>
        </p:nvSpPr>
        <p:spPr>
          <a:xfrm>
            <a:off x="7364631" y="337752"/>
            <a:ext cx="2805576" cy="584775"/>
          </a:xfrm>
          <a:prstGeom prst="rect">
            <a:avLst/>
          </a:prstGeom>
          <a:noFill/>
        </p:spPr>
        <p:txBody>
          <a:bodyPr wrap="none" rtlCol="1">
            <a:spAutoFit/>
          </a:bodyPr>
          <a:lstStyle/>
          <a:p>
            <a:pPr lvl="0"/>
            <a:r>
              <a:rPr lang="ar-SA" sz="3200" b="1" dirty="0">
                <a:solidFill>
                  <a:prstClr val="white"/>
                </a:solidFill>
              </a:rPr>
              <a:t>نظرية كولب التعليمية</a:t>
            </a:r>
          </a:p>
        </p:txBody>
      </p:sp>
      <p:sp>
        <p:nvSpPr>
          <p:cNvPr id="7" name="مربع نص 6">
            <a:extLst>
              <a:ext uri="{FF2B5EF4-FFF2-40B4-BE49-F238E27FC236}">
                <a16:creationId xmlns:a16="http://schemas.microsoft.com/office/drawing/2014/main" id="{F4CBB6F6-586B-472E-AC1F-0CA3AF049A0F}"/>
              </a:ext>
            </a:extLst>
          </p:cNvPr>
          <p:cNvSpPr txBox="1"/>
          <p:nvPr/>
        </p:nvSpPr>
        <p:spPr>
          <a:xfrm>
            <a:off x="2939641" y="1180865"/>
            <a:ext cx="8550877" cy="1862048"/>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lvl="0" algn="r" rtl="1">
              <a:lnSpc>
                <a:spcPct val="200000"/>
              </a:lnSpc>
            </a:pPr>
            <a:r>
              <a:rPr lang="ar-SA" sz="2000" dirty="0">
                <a:solidFill>
                  <a:prstClr val="black"/>
                </a:solidFill>
                <a:latin typeface="Traditional Arabic" pitchFamily="18" charset="-78"/>
                <a:cs typeface="Akhbar MT" pitchFamily="2" charset="-78"/>
              </a:rPr>
              <a:t>نظرية كولب التعليمية هي نظرية تعليمية تجريبية قدمها العالم </a:t>
            </a:r>
            <a:r>
              <a:rPr lang="ar-SA" sz="2000" dirty="0" err="1">
                <a:solidFill>
                  <a:prstClr val="black"/>
                </a:solidFill>
                <a:latin typeface="Traditional Arabic" pitchFamily="18" charset="-78"/>
                <a:cs typeface="Akhbar MT" pitchFamily="2" charset="-78"/>
              </a:rPr>
              <a:t>ديفد</a:t>
            </a:r>
            <a:r>
              <a:rPr lang="ar-SA" sz="2000" dirty="0">
                <a:solidFill>
                  <a:prstClr val="black"/>
                </a:solidFill>
                <a:latin typeface="Traditional Arabic" pitchFamily="18" charset="-78"/>
                <a:cs typeface="Akhbar MT" pitchFamily="2" charset="-78"/>
              </a:rPr>
              <a:t> كولب في كتابه "التعلم التجريبي": التجربة هي مصدر التعلم والتطور" الصادر عام 1984م، يقدم خلاله كولب نموذجاً للتطبيق العملي يرتكز على 3 محاور: بناء التعليم على أساس التجربة، وأهمية النشاط اثناء التعلم، وأن الذكاء هو نتيجة تفاعل بين المتعلم والبيئة.</a:t>
            </a:r>
          </a:p>
        </p:txBody>
      </p:sp>
      <p:sp>
        <p:nvSpPr>
          <p:cNvPr id="9" name="مربع نص 8">
            <a:extLst>
              <a:ext uri="{FF2B5EF4-FFF2-40B4-BE49-F238E27FC236}">
                <a16:creationId xmlns:a16="http://schemas.microsoft.com/office/drawing/2014/main" id="{F4CBB6F6-586B-472E-AC1F-0CA3AF049A0F}"/>
              </a:ext>
            </a:extLst>
          </p:cNvPr>
          <p:cNvSpPr txBox="1"/>
          <p:nvPr/>
        </p:nvSpPr>
        <p:spPr>
          <a:xfrm>
            <a:off x="2939644" y="3925372"/>
            <a:ext cx="7780638" cy="2477601"/>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342900" lvl="0" indent="-342900" algn="r" rtl="1">
              <a:lnSpc>
                <a:spcPct val="200000"/>
              </a:lnSpc>
              <a:buFont typeface="Arial" panose="020B0604020202020204" pitchFamily="34" charset="0"/>
              <a:buChar char="•"/>
            </a:pPr>
            <a:r>
              <a:rPr lang="ar-SA" sz="2000" b="1" dirty="0">
                <a:solidFill>
                  <a:prstClr val="black"/>
                </a:solidFill>
                <a:latin typeface="Traditional Arabic" pitchFamily="18" charset="-78"/>
                <a:cs typeface="Akhbar MT" pitchFamily="2" charset="-78"/>
              </a:rPr>
              <a:t>التجربة المادية: </a:t>
            </a:r>
            <a:r>
              <a:rPr lang="ar-SA" sz="2000" dirty="0">
                <a:solidFill>
                  <a:prstClr val="black"/>
                </a:solidFill>
                <a:latin typeface="Traditional Arabic" pitchFamily="18" charset="-78"/>
                <a:cs typeface="Akhbar MT" pitchFamily="2" charset="-78"/>
              </a:rPr>
              <a:t>الانغماس في تجربة جديدة.</a:t>
            </a:r>
          </a:p>
          <a:p>
            <a:pPr marL="342900" lvl="0" indent="-342900" algn="r" rtl="1">
              <a:lnSpc>
                <a:spcPct val="200000"/>
              </a:lnSpc>
              <a:buFont typeface="Arial" panose="020B0604020202020204" pitchFamily="34" charset="0"/>
              <a:buChar char="•"/>
            </a:pPr>
            <a:r>
              <a:rPr lang="ar-SA" sz="2000" b="1" dirty="0">
                <a:solidFill>
                  <a:prstClr val="black"/>
                </a:solidFill>
                <a:latin typeface="Traditional Arabic" pitchFamily="18" charset="-78"/>
                <a:cs typeface="Akhbar MT" pitchFamily="2" charset="-78"/>
              </a:rPr>
              <a:t>الملاحظة</a:t>
            </a:r>
            <a:r>
              <a:rPr lang="ar-SA" sz="2000" dirty="0">
                <a:solidFill>
                  <a:prstClr val="black"/>
                </a:solidFill>
                <a:latin typeface="Traditional Arabic" pitchFamily="18" charset="-78"/>
                <a:cs typeface="Akhbar MT" pitchFamily="2" charset="-78"/>
              </a:rPr>
              <a:t>: مراقبة وملاحظة تجربتك الجديدة.</a:t>
            </a:r>
          </a:p>
          <a:p>
            <a:pPr marL="342900" lvl="0" indent="-342900" algn="r" rtl="1">
              <a:lnSpc>
                <a:spcPct val="200000"/>
              </a:lnSpc>
              <a:buFont typeface="Arial" panose="020B0604020202020204" pitchFamily="34" charset="0"/>
              <a:buChar char="•"/>
            </a:pPr>
            <a:r>
              <a:rPr lang="ar-SA" sz="2000" b="1" dirty="0">
                <a:solidFill>
                  <a:prstClr val="black"/>
                </a:solidFill>
                <a:latin typeface="Traditional Arabic" pitchFamily="18" charset="-78"/>
                <a:cs typeface="Akhbar MT" pitchFamily="2" charset="-78"/>
              </a:rPr>
              <a:t>تحديد المفاهيم المجردة</a:t>
            </a:r>
            <a:r>
              <a:rPr lang="ar-SA" sz="2000" dirty="0">
                <a:solidFill>
                  <a:prstClr val="black"/>
                </a:solidFill>
                <a:latin typeface="Traditional Arabic" pitchFamily="18" charset="-78"/>
                <a:cs typeface="Akhbar MT" pitchFamily="2" charset="-78"/>
              </a:rPr>
              <a:t>: الوصول لنظريات تشرح الملاحظات.</a:t>
            </a:r>
          </a:p>
          <a:p>
            <a:pPr marL="342900" lvl="0" indent="-342900" algn="r" rtl="1">
              <a:lnSpc>
                <a:spcPct val="200000"/>
              </a:lnSpc>
              <a:buFont typeface="Arial" panose="020B0604020202020204" pitchFamily="34" charset="0"/>
              <a:buChar char="•"/>
            </a:pPr>
            <a:r>
              <a:rPr lang="ar-SA" sz="2000" b="1" dirty="0">
                <a:solidFill>
                  <a:prstClr val="black"/>
                </a:solidFill>
                <a:latin typeface="Traditional Arabic" pitchFamily="18" charset="-78"/>
                <a:cs typeface="Akhbar MT" pitchFamily="2" charset="-78"/>
              </a:rPr>
              <a:t>التجريب العملي</a:t>
            </a:r>
            <a:r>
              <a:rPr lang="ar-SA" sz="2000" dirty="0">
                <a:solidFill>
                  <a:prstClr val="black"/>
                </a:solidFill>
                <a:latin typeface="Traditional Arabic" pitchFamily="18" charset="-78"/>
                <a:cs typeface="Akhbar MT" pitchFamily="2" charset="-78"/>
              </a:rPr>
              <a:t>: استخدام النظريات في حل المشاكل واتخاذ القرارات</a:t>
            </a:r>
          </a:p>
        </p:txBody>
      </p:sp>
      <p:sp>
        <p:nvSpPr>
          <p:cNvPr id="15" name="مستطيل 14"/>
          <p:cNvSpPr/>
          <p:nvPr/>
        </p:nvSpPr>
        <p:spPr>
          <a:xfrm>
            <a:off x="2939643" y="3219272"/>
            <a:ext cx="8550876" cy="523220"/>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r" rtl="1"/>
            <a:r>
              <a:rPr lang="ar-SA" sz="2800" dirty="0">
                <a:solidFill>
                  <a:schemeClr val="bg1"/>
                </a:solidFill>
                <a:latin typeface="Arial" panose="020B0604020202020204" pitchFamily="34" charset="0"/>
              </a:rPr>
              <a:t>أظهر كولب أنه يمكن رؤية أساليب التعلم على أنها سلسلة متصلة من:</a:t>
            </a:r>
          </a:p>
        </p:txBody>
      </p:sp>
    </p:spTree>
    <p:extLst>
      <p:ext uri="{BB962C8B-B14F-4D97-AF65-F5344CB8AC3E}">
        <p14:creationId xmlns:p14="http://schemas.microsoft.com/office/powerpoint/2010/main" val="175455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a:extLst>
              <a:ext uri="{FF2B5EF4-FFF2-40B4-BE49-F238E27FC236}">
                <a16:creationId xmlns:a16="http://schemas.microsoft.com/office/drawing/2014/main" id="{EF44765F-81B4-41C8-B8FC-EFDD6839BA48}"/>
              </a:ext>
            </a:extLst>
          </p:cNvPr>
          <p:cNvGraphicFramePr/>
          <p:nvPr>
            <p:extLst>
              <p:ext uri="{D42A27DB-BD31-4B8C-83A1-F6EECF244321}">
                <p14:modId xmlns:p14="http://schemas.microsoft.com/office/powerpoint/2010/main" val="3058733161"/>
              </p:ext>
            </p:extLst>
          </p:nvPr>
        </p:nvGraphicFramePr>
        <p:xfrm>
          <a:off x="7071926" y="130519"/>
          <a:ext cx="4418593" cy="956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مربع نص 13"/>
          <p:cNvSpPr txBox="1"/>
          <p:nvPr/>
        </p:nvSpPr>
        <p:spPr>
          <a:xfrm>
            <a:off x="7364631" y="337752"/>
            <a:ext cx="3018775" cy="584775"/>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white"/>
                </a:solidFill>
                <a:effectLst/>
                <a:uLnTx/>
                <a:uFillTx/>
                <a:latin typeface="Gill Sans MT"/>
                <a:ea typeface="+mn-ea"/>
              </a:rPr>
              <a:t>أنماط التعلم عند كولب</a:t>
            </a:r>
          </a:p>
        </p:txBody>
      </p:sp>
      <p:sp>
        <p:nvSpPr>
          <p:cNvPr id="7" name="مربع نص 6">
            <a:extLst>
              <a:ext uri="{FF2B5EF4-FFF2-40B4-BE49-F238E27FC236}">
                <a16:creationId xmlns:a16="http://schemas.microsoft.com/office/drawing/2014/main" id="{F4CBB6F6-586B-472E-AC1F-0CA3AF049A0F}"/>
              </a:ext>
            </a:extLst>
          </p:cNvPr>
          <p:cNvSpPr txBox="1"/>
          <p:nvPr/>
        </p:nvSpPr>
        <p:spPr>
          <a:xfrm>
            <a:off x="1728681" y="2060319"/>
            <a:ext cx="9761838" cy="2239074"/>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lvl="0" algn="r" rtl="1">
              <a:lnSpc>
                <a:spcPct val="200000"/>
              </a:lnSpc>
            </a:pPr>
            <a:r>
              <a:rPr lang="ar-SA" b="1" dirty="0">
                <a:solidFill>
                  <a:prstClr val="black"/>
                </a:solidFill>
                <a:latin typeface="Traditional Arabic" pitchFamily="18" charset="-78"/>
                <a:cs typeface="Akhbar MT" pitchFamily="2" charset="-78"/>
              </a:rPr>
              <a:t>- لدى أصحاب هذا النمط القدرة على التعلم من التجارب الشخصية بشكل أساسي، يستمتعون بخوض تجارب جديدة تحمل التحدي، وربما يكون الهدف من ذلك هو الحصول على شعور الشجاعة أكثر من التحليل المنطقي. وفي حل المشاكل، فيكون الاعتماد على الناس كثيراً من أجل المعلومات أكثر من الاعتماد على التحليل التقني، هذا النمط هام لفعالية مهن الأفعال الموجهة المبيعات، وفي حالات التعلم الرسمية ربما تفضل العمل مع الآخرين لتنفيذ المهام، وتحديد. الأهداف، وأداء العمل، ولتجريب طرق مختلفة لإكمال المشاريع.</a:t>
            </a:r>
            <a:endParaRPr kumimoji="0" lang="ar-SA" sz="1800" b="1" i="0" u="none" strike="noStrike" kern="1200" cap="none" spc="0" normalizeH="0" baseline="0" noProof="0" dirty="0">
              <a:ln w="1905"/>
              <a:solidFill>
                <a:prstClr val="black"/>
              </a:solidFill>
              <a:effectLst>
                <a:outerShdw blurRad="50800" dist="38100" dir="2700000" algn="tl" rotWithShape="0">
                  <a:prstClr val="black">
                    <a:alpha val="40000"/>
                  </a:prstClr>
                </a:outerShdw>
              </a:effectLst>
              <a:uLnTx/>
              <a:uFillTx/>
              <a:latin typeface="Traditional Arabic" pitchFamily="18" charset="-78"/>
              <a:cs typeface="Akhbar MT" pitchFamily="2" charset="-78"/>
            </a:endParaRPr>
          </a:p>
        </p:txBody>
      </p:sp>
      <p:sp>
        <p:nvSpPr>
          <p:cNvPr id="9" name="مربع نص 8">
            <a:extLst>
              <a:ext uri="{FF2B5EF4-FFF2-40B4-BE49-F238E27FC236}">
                <a16:creationId xmlns:a16="http://schemas.microsoft.com/office/drawing/2014/main" id="{F4CBB6F6-586B-472E-AC1F-0CA3AF049A0F}"/>
              </a:ext>
            </a:extLst>
          </p:cNvPr>
          <p:cNvSpPr txBox="1"/>
          <p:nvPr/>
        </p:nvSpPr>
        <p:spPr>
          <a:xfrm>
            <a:off x="1728681" y="4457484"/>
            <a:ext cx="9761838" cy="2239074"/>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lvl="0" algn="just" rtl="1">
              <a:lnSpc>
                <a:spcPct val="200000"/>
              </a:lnSpc>
              <a:buFontTx/>
              <a:buChar char="-"/>
            </a:pPr>
            <a:r>
              <a:rPr lang="ar-SA" b="1" dirty="0">
                <a:solidFill>
                  <a:prstClr val="black"/>
                </a:solidFill>
                <a:latin typeface="Traditional Arabic" pitchFamily="18" charset="-78"/>
                <a:cs typeface="Akhbar MT" pitchFamily="2" charset="-78"/>
              </a:rPr>
              <a:t> أصحاب هذا النمط متفوقون في التكيف مع ظروف حالية معينة، ويبحثون عن معنى للتجربة التعليمية ويفكرون فيما يستطيعون القيام به، تماماً كما قام به أشخاص سابقين وافضل، وقادرين على ملاحظة العلاقات بين مظاهر النظام المتعددة، يميلون لحل المشاكل بديهياً بالاعتماد على معلومات الآخرين، وهناك مجموعة متنوعة من الطرق التي تناسب هذا الأسلوب التعليمي، ولكن من المحتمل أن يكون أي شيء يعزز الاكتشاف المستقل هو الأكثر تفضيلاً. </a:t>
            </a:r>
            <a:r>
              <a:rPr lang="ar-SA" b="1" dirty="0" err="1">
                <a:solidFill>
                  <a:prstClr val="black"/>
                </a:solidFill>
                <a:latin typeface="Traditional Arabic" pitchFamily="18" charset="-78"/>
                <a:cs typeface="Akhbar MT" pitchFamily="2" charset="-78"/>
              </a:rPr>
              <a:t>والتواؤمي</a:t>
            </a:r>
            <a:r>
              <a:rPr lang="ar-SA" b="1" dirty="0">
                <a:solidFill>
                  <a:prstClr val="black"/>
                </a:solidFill>
                <a:latin typeface="Traditional Arabic" pitchFamily="18" charset="-78"/>
                <a:cs typeface="Akhbar MT" pitchFamily="2" charset="-78"/>
              </a:rPr>
              <a:t> سهل التعامل مع الأشخاص ولكنه أحياناً قليل الصبر.</a:t>
            </a:r>
            <a:endParaRPr kumimoji="0" lang="ar-SA" sz="1800" b="1" i="0" u="none" strike="noStrike" kern="1200" cap="none" spc="0" normalizeH="0" baseline="0" noProof="0" dirty="0">
              <a:ln w="1905"/>
              <a:solidFill>
                <a:prstClr val="black"/>
              </a:solidFill>
              <a:effectLst>
                <a:outerShdw blurRad="50800" dist="38100" dir="2700000" algn="tl" rotWithShape="0">
                  <a:prstClr val="black">
                    <a:alpha val="40000"/>
                  </a:prstClr>
                </a:outerShdw>
              </a:effectLst>
              <a:uLnTx/>
              <a:uFillTx/>
              <a:latin typeface="Traditional Arabic" pitchFamily="18" charset="-78"/>
              <a:cs typeface="Akhbar MT" pitchFamily="2" charset="-78"/>
            </a:endParaRPr>
          </a:p>
        </p:txBody>
      </p:sp>
      <p:sp>
        <p:nvSpPr>
          <p:cNvPr id="15" name="مستطيل 14"/>
          <p:cNvSpPr/>
          <p:nvPr/>
        </p:nvSpPr>
        <p:spPr>
          <a:xfrm>
            <a:off x="7071926" y="1280979"/>
            <a:ext cx="4418593" cy="523220"/>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r" rtl="1"/>
            <a:r>
              <a:rPr lang="ar-SA" sz="2800" b="1" i="0" dirty="0">
                <a:solidFill>
                  <a:schemeClr val="bg1"/>
                </a:solidFill>
                <a:effectLst/>
                <a:latin typeface="Arial" panose="020B0604020202020204" pitchFamily="34" charset="0"/>
              </a:rPr>
              <a:t>1- النمط </a:t>
            </a:r>
            <a:r>
              <a:rPr lang="ar-JO" sz="2800" b="1" i="0" dirty="0">
                <a:solidFill>
                  <a:schemeClr val="bg1"/>
                </a:solidFill>
                <a:effectLst/>
                <a:latin typeface="Arial" panose="020B0604020202020204" pitchFamily="34" charset="0"/>
              </a:rPr>
              <a:t>التواؤم</a:t>
            </a:r>
            <a:r>
              <a:rPr lang="ar-SA" sz="2800" b="1" i="0" dirty="0">
                <a:solidFill>
                  <a:schemeClr val="bg1"/>
                </a:solidFill>
                <a:effectLst/>
                <a:latin typeface="Arial" panose="020B0604020202020204" pitchFamily="34" charset="0"/>
              </a:rPr>
              <a:t>ي</a:t>
            </a:r>
            <a:endParaRPr lang="ar-JO" sz="2800" b="1"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89537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a:extLst>
              <a:ext uri="{FF2B5EF4-FFF2-40B4-BE49-F238E27FC236}">
                <a16:creationId xmlns:a16="http://schemas.microsoft.com/office/drawing/2014/main" id="{EF44765F-81B4-41C8-B8FC-EFDD6839BA48}"/>
              </a:ext>
            </a:extLst>
          </p:cNvPr>
          <p:cNvGraphicFramePr/>
          <p:nvPr>
            <p:extLst>
              <p:ext uri="{D42A27DB-BD31-4B8C-83A1-F6EECF244321}">
                <p14:modId xmlns:p14="http://schemas.microsoft.com/office/powerpoint/2010/main" val="3588163325"/>
              </p:ext>
            </p:extLst>
          </p:nvPr>
        </p:nvGraphicFramePr>
        <p:xfrm>
          <a:off x="7071926" y="130519"/>
          <a:ext cx="4418592" cy="956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مربع نص 13"/>
          <p:cNvSpPr txBox="1"/>
          <p:nvPr/>
        </p:nvSpPr>
        <p:spPr>
          <a:xfrm>
            <a:off x="7364631" y="337752"/>
            <a:ext cx="3018775" cy="584775"/>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white"/>
                </a:solidFill>
                <a:effectLst/>
                <a:uLnTx/>
                <a:uFillTx/>
                <a:latin typeface="Gill Sans MT"/>
                <a:ea typeface="+mn-ea"/>
              </a:rPr>
              <a:t>أنماط التعلم عند كولب</a:t>
            </a:r>
          </a:p>
        </p:txBody>
      </p:sp>
      <p:sp>
        <p:nvSpPr>
          <p:cNvPr id="7" name="مربع نص 6">
            <a:extLst>
              <a:ext uri="{FF2B5EF4-FFF2-40B4-BE49-F238E27FC236}">
                <a16:creationId xmlns:a16="http://schemas.microsoft.com/office/drawing/2014/main" id="{F4CBB6F6-586B-472E-AC1F-0CA3AF049A0F}"/>
              </a:ext>
            </a:extLst>
          </p:cNvPr>
          <p:cNvSpPr txBox="1"/>
          <p:nvPr/>
        </p:nvSpPr>
        <p:spPr>
          <a:xfrm>
            <a:off x="1728681" y="1990741"/>
            <a:ext cx="9761838" cy="2239074"/>
          </a:xfrm>
          <a:prstGeom prst="rect">
            <a:avLst/>
          </a:prstGeom>
          <a:ln/>
        </p:spPr>
        <p:style>
          <a:lnRef idx="2">
            <a:schemeClr val="accent3"/>
          </a:lnRef>
          <a:fillRef idx="1">
            <a:schemeClr val="lt1"/>
          </a:fillRef>
          <a:effectRef idx="0">
            <a:schemeClr val="accent3"/>
          </a:effectRef>
          <a:fontRef idx="minor">
            <a:schemeClr val="dk1"/>
          </a:fontRef>
        </p:style>
        <p:txBody>
          <a:bodyPr wrap="square" anchor="ctr" anchorCtr="0">
            <a:spAutoFit/>
          </a:bodyPr>
          <a:lstStyle/>
          <a:p>
            <a:pPr lvl="0" algn="just" rtl="1">
              <a:lnSpc>
                <a:spcPct val="200000"/>
              </a:lnSpc>
            </a:pPr>
            <a:r>
              <a:rPr lang="ar-SA" b="1" dirty="0">
                <a:solidFill>
                  <a:prstClr val="black"/>
                </a:solidFill>
                <a:latin typeface="Traditional Arabic" pitchFamily="18" charset="-78"/>
                <a:cs typeface="Akhbar MT" pitchFamily="2" charset="-78"/>
              </a:rPr>
              <a:t>- الناس أصحاب هذا النمط هم الأفضل في فهم مدى عريض من المعلومات ووضعها في نماذج منطقية مختصرة، فإذا كنت من أصحاب هذا النمط، فأنت ربما قلما تركز على الناس، حيث انك تكون أكثر اهتماما بالمفاهيم والأفكار المجردة، عموماً الناس ذوي هذا النمط يجدون أن للنظرية صلابة منطقية أكثر من القيمة العملية، ويعد هذا النمط هاماً من أجل فعالية المعلومات والمهن العلمية. وفي حالات التعلم الرسمية ربما تفضل المحاضرات والقراءة، واستكشاف النماذج التحليلية، وأن تأخذ وقتك للتفكير خلال الأشياء. </a:t>
            </a:r>
            <a:endParaRPr kumimoji="0" lang="ar-SA" sz="1800" b="1" i="0" u="none" strike="noStrike" kern="1200" cap="none" spc="0" normalizeH="0" baseline="0" noProof="0" dirty="0">
              <a:ln w="1905"/>
              <a:solidFill>
                <a:prstClr val="black"/>
              </a:solidFill>
              <a:effectLst>
                <a:outerShdw blurRad="50800" dist="38100" dir="2700000" algn="tl" rotWithShape="0">
                  <a:prstClr val="black">
                    <a:alpha val="40000"/>
                  </a:prstClr>
                </a:outerShdw>
              </a:effectLst>
              <a:uLnTx/>
              <a:uFillTx/>
              <a:latin typeface="Traditional Arabic" pitchFamily="18" charset="-78"/>
              <a:cs typeface="Akhbar MT" pitchFamily="2" charset="-78"/>
            </a:endParaRPr>
          </a:p>
        </p:txBody>
      </p:sp>
      <p:sp>
        <p:nvSpPr>
          <p:cNvPr id="9" name="مربع نص 8">
            <a:extLst>
              <a:ext uri="{FF2B5EF4-FFF2-40B4-BE49-F238E27FC236}">
                <a16:creationId xmlns:a16="http://schemas.microsoft.com/office/drawing/2014/main" id="{F4CBB6F6-586B-472E-AC1F-0CA3AF049A0F}"/>
              </a:ext>
            </a:extLst>
          </p:cNvPr>
          <p:cNvSpPr txBox="1"/>
          <p:nvPr/>
        </p:nvSpPr>
        <p:spPr>
          <a:xfrm>
            <a:off x="1728681" y="4381727"/>
            <a:ext cx="9761837" cy="2239074"/>
          </a:xfrm>
          <a:prstGeom prst="rect">
            <a:avLst/>
          </a:prstGeom>
          <a:ln/>
        </p:spPr>
        <p:style>
          <a:lnRef idx="2">
            <a:schemeClr val="accent3"/>
          </a:lnRef>
          <a:fillRef idx="1">
            <a:schemeClr val="lt1"/>
          </a:fillRef>
          <a:effectRef idx="0">
            <a:schemeClr val="accent3"/>
          </a:effectRef>
          <a:fontRef idx="minor">
            <a:schemeClr val="dk1"/>
          </a:fontRef>
        </p:style>
        <p:txBody>
          <a:bodyPr wrap="square" anchor="ctr" anchorCtr="0">
            <a:spAutoFit/>
          </a:bodyPr>
          <a:lstStyle/>
          <a:p>
            <a:pPr lvl="0" algn="just" rtl="1">
              <a:lnSpc>
                <a:spcPct val="200000"/>
              </a:lnSpc>
              <a:buFontTx/>
              <a:buChar char="-"/>
            </a:pPr>
            <a:r>
              <a:rPr lang="ar-SA" b="1" dirty="0">
                <a:solidFill>
                  <a:prstClr val="black"/>
                </a:solidFill>
                <a:latin typeface="Traditional Arabic" pitchFamily="18" charset="-78"/>
                <a:cs typeface="Akhbar MT" pitchFamily="2" charset="-78"/>
              </a:rPr>
              <a:t> يهتم هؤلاء الأشخاص بالإجابة عن السؤال «ماذا هنا لنعرفه؟» وهم يحبون الإلقاء الدقيق والمنظم للمعلومات، ويميلون لاحترام معرفة الخبير، وتتركز نقاط قوتهم في قدرتهم على خلق النماذج النظرية، فهم لا يكتشفون النظام بشكل عشوائي وإنما يرغبون بالحصول على الحل الصحيح لمشكلتهم، وتتضمن الطرق التعليمية التي تناسب الاستيعابي ما يلي: طريقة المحاضرة (أو العروض البصرية والسمعية) والمتبوعة بتوضيح أو سبر الموضوع في المخبر، وهذا كله مع كتيب إرشادي مزود بالإجابات الوافية.</a:t>
            </a:r>
            <a:endParaRPr kumimoji="0" lang="ar-SA" sz="1800" b="1" i="0" u="none" strike="noStrike" kern="1200" cap="none" spc="0" normalizeH="0" baseline="0" noProof="0" dirty="0">
              <a:ln w="1905"/>
              <a:solidFill>
                <a:prstClr val="black"/>
              </a:solidFill>
              <a:effectLst>
                <a:outerShdw blurRad="50800" dist="38100" dir="2700000" algn="tl" rotWithShape="0">
                  <a:prstClr val="black">
                    <a:alpha val="40000"/>
                  </a:prstClr>
                </a:outerShdw>
              </a:effectLst>
              <a:uLnTx/>
              <a:uFillTx/>
              <a:latin typeface="Traditional Arabic" pitchFamily="18" charset="-78"/>
              <a:cs typeface="Akhbar MT" pitchFamily="2" charset="-78"/>
            </a:endParaRPr>
          </a:p>
        </p:txBody>
      </p:sp>
      <p:sp>
        <p:nvSpPr>
          <p:cNvPr id="15" name="مستطيل 14"/>
          <p:cNvSpPr/>
          <p:nvPr/>
        </p:nvSpPr>
        <p:spPr>
          <a:xfrm>
            <a:off x="7071925" y="1291486"/>
            <a:ext cx="4418593" cy="52322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r" rtl="1"/>
            <a:r>
              <a:rPr lang="ar-SA" sz="2800" b="1" i="0" dirty="0">
                <a:solidFill>
                  <a:schemeClr val="tx1"/>
                </a:solidFill>
                <a:effectLst/>
                <a:latin typeface="Arial" panose="020B0604020202020204" pitchFamily="34" charset="0"/>
              </a:rPr>
              <a:t>2- النمط الاستيعابي</a:t>
            </a:r>
            <a:endParaRPr lang="ar-JO" sz="2800" b="1" i="0" dirty="0">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9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a:extLst>
              <a:ext uri="{FF2B5EF4-FFF2-40B4-BE49-F238E27FC236}">
                <a16:creationId xmlns:a16="http://schemas.microsoft.com/office/drawing/2014/main" id="{EF44765F-81B4-41C8-B8FC-EFDD6839BA48}"/>
              </a:ext>
            </a:extLst>
          </p:cNvPr>
          <p:cNvGraphicFramePr/>
          <p:nvPr>
            <p:extLst>
              <p:ext uri="{D42A27DB-BD31-4B8C-83A1-F6EECF244321}">
                <p14:modId xmlns:p14="http://schemas.microsoft.com/office/powerpoint/2010/main" val="3622845357"/>
              </p:ext>
            </p:extLst>
          </p:nvPr>
        </p:nvGraphicFramePr>
        <p:xfrm>
          <a:off x="7071926" y="130519"/>
          <a:ext cx="4418592" cy="956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مربع نص 13"/>
          <p:cNvSpPr txBox="1"/>
          <p:nvPr/>
        </p:nvSpPr>
        <p:spPr>
          <a:xfrm>
            <a:off x="7364631" y="337752"/>
            <a:ext cx="3018775" cy="584775"/>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white"/>
                </a:solidFill>
                <a:effectLst/>
                <a:uLnTx/>
                <a:uFillTx/>
                <a:latin typeface="Gill Sans MT"/>
                <a:ea typeface="+mn-ea"/>
              </a:rPr>
              <a:t>أنماط التعلم عند كولب</a:t>
            </a:r>
          </a:p>
        </p:txBody>
      </p:sp>
      <p:sp>
        <p:nvSpPr>
          <p:cNvPr id="7" name="مربع نص 6">
            <a:extLst>
              <a:ext uri="{FF2B5EF4-FFF2-40B4-BE49-F238E27FC236}">
                <a16:creationId xmlns:a16="http://schemas.microsoft.com/office/drawing/2014/main" id="{F4CBB6F6-586B-472E-AC1F-0CA3AF049A0F}"/>
              </a:ext>
            </a:extLst>
          </p:cNvPr>
          <p:cNvSpPr txBox="1"/>
          <p:nvPr/>
        </p:nvSpPr>
        <p:spPr>
          <a:xfrm>
            <a:off x="1493519" y="2059811"/>
            <a:ext cx="9996999" cy="1685077"/>
          </a:xfrm>
          <a:prstGeom prst="rect">
            <a:avLst/>
          </a:prstGeom>
          <a:ln/>
        </p:spPr>
        <p:style>
          <a:lnRef idx="2">
            <a:schemeClr val="accent4"/>
          </a:lnRef>
          <a:fillRef idx="1">
            <a:schemeClr val="lt1"/>
          </a:fillRef>
          <a:effectRef idx="0">
            <a:schemeClr val="accent4"/>
          </a:effectRef>
          <a:fontRef idx="minor">
            <a:schemeClr val="dk1"/>
          </a:fontRef>
        </p:style>
        <p:txBody>
          <a:bodyPr wrap="square" anchor="ctr" anchorCtr="0">
            <a:spAutoFit/>
          </a:bodyPr>
          <a:lstStyle/>
          <a:p>
            <a:pPr lvl="0" algn="just" rtl="1">
              <a:lnSpc>
                <a:spcPct val="200000"/>
              </a:lnSpc>
            </a:pPr>
            <a:r>
              <a:rPr lang="ar-SA" b="1" dirty="0">
                <a:solidFill>
                  <a:prstClr val="black"/>
                </a:solidFill>
                <a:latin typeface="Traditional Arabic" pitchFamily="18" charset="-78"/>
                <a:cs typeface="Akhbar MT" pitchFamily="2" charset="-78"/>
              </a:rPr>
              <a:t>- يعد الناس ذوي هذا النمط الأفضل في إيجاد استخدامات خاصة للأفكار والنظريات، فإذا كان هذا هو النمط المفضل لديك فستكون لديك القدرة على حل المشاكل و صناعة القرارات معتمدا على إيجاد الحلول للأسئلة والمشاكل، وتفضل معالجة المهام والمشاكل التقنية أكثر من القضايا الاجتماعية والشخصية، وتعد مهارة التعلم هذه هامة من أجل المهن التقنية التخصصية. وفي حالات التعلم الرسمية فأنت تفضل التجريب باستخدام الأفكار الجديدة، المهام المخبرية والتطبيقات العملية.</a:t>
            </a:r>
            <a:endParaRPr kumimoji="0" lang="ar-SA" sz="1800" b="1" i="0" u="none" strike="noStrike" kern="1200" cap="none" spc="0" normalizeH="0" baseline="0" noProof="0" dirty="0">
              <a:ln w="1905"/>
              <a:solidFill>
                <a:prstClr val="black"/>
              </a:solidFill>
              <a:effectLst>
                <a:outerShdw blurRad="50800" dist="38100" dir="2700000" algn="tl" rotWithShape="0">
                  <a:prstClr val="black">
                    <a:alpha val="40000"/>
                  </a:prstClr>
                </a:outerShdw>
              </a:effectLst>
              <a:uLnTx/>
              <a:uFillTx/>
              <a:latin typeface="Traditional Arabic" pitchFamily="18" charset="-78"/>
              <a:ea typeface="+mn-ea"/>
              <a:cs typeface="Akhbar MT" pitchFamily="2" charset="-78"/>
            </a:endParaRPr>
          </a:p>
        </p:txBody>
      </p:sp>
      <p:sp>
        <p:nvSpPr>
          <p:cNvPr id="9" name="مربع نص 8">
            <a:extLst>
              <a:ext uri="{FF2B5EF4-FFF2-40B4-BE49-F238E27FC236}">
                <a16:creationId xmlns:a16="http://schemas.microsoft.com/office/drawing/2014/main" id="{F4CBB6F6-586B-472E-AC1F-0CA3AF049A0F}"/>
              </a:ext>
            </a:extLst>
          </p:cNvPr>
          <p:cNvSpPr txBox="1"/>
          <p:nvPr/>
        </p:nvSpPr>
        <p:spPr>
          <a:xfrm>
            <a:off x="1493519" y="3927768"/>
            <a:ext cx="9996999" cy="2793072"/>
          </a:xfrm>
          <a:prstGeom prst="rect">
            <a:avLst/>
          </a:prstGeom>
          <a:ln/>
        </p:spPr>
        <p:style>
          <a:lnRef idx="2">
            <a:schemeClr val="accent4"/>
          </a:lnRef>
          <a:fillRef idx="1">
            <a:schemeClr val="lt1"/>
          </a:fillRef>
          <a:effectRef idx="0">
            <a:schemeClr val="accent4"/>
          </a:effectRef>
          <a:fontRef idx="minor">
            <a:schemeClr val="dk1"/>
          </a:fontRef>
        </p:style>
        <p:txBody>
          <a:bodyPr wrap="square" anchor="ctr" anchorCtr="0">
            <a:spAutoFit/>
          </a:bodyPr>
          <a:lstStyle/>
          <a:p>
            <a:pPr lvl="0" algn="just" rtl="1">
              <a:lnSpc>
                <a:spcPct val="200000"/>
              </a:lnSpc>
              <a:buFontTx/>
              <a:buChar char="-"/>
            </a:pPr>
            <a:r>
              <a:rPr lang="ar-SA" b="1" dirty="0">
                <a:solidFill>
                  <a:prstClr val="black"/>
                </a:solidFill>
                <a:latin typeface="Traditional Arabic" pitchFamily="18" charset="-78"/>
                <a:cs typeface="Akhbar MT" pitchFamily="2" charset="-78"/>
              </a:rPr>
              <a:t> ويهتم هؤلاء الأشخاص باكتشاف كيفية حدوث الحالة، فهم يسألون "كيف يمكنني تطبيق هذا عملياً؟". ويتزايد التطبيق والاستفادة من المعلومات عن طريق فهم معلومات تفصيلية حول عمل النظام، وتكمن القوة العظمى بالتطبيق العملي للفكرة، وتتضمن الطرق التعليمية المناسبة للتقاربي ما يلي:  -</a:t>
            </a:r>
          </a:p>
          <a:p>
            <a:pPr marL="285750" lvl="0" indent="-285750" algn="just" rtl="1">
              <a:lnSpc>
                <a:spcPct val="200000"/>
              </a:lnSpc>
              <a:buFont typeface="Arial" panose="020B0604020202020204" pitchFamily="34" charset="0"/>
              <a:buChar char="•"/>
            </a:pPr>
            <a:r>
              <a:rPr lang="ar-SA" b="1" dirty="0">
                <a:solidFill>
                  <a:prstClr val="black"/>
                </a:solidFill>
                <a:latin typeface="Traditional Arabic" pitchFamily="18" charset="-78"/>
                <a:cs typeface="Akhbar MT" pitchFamily="2" charset="-78"/>
              </a:rPr>
              <a:t>التعلم التفاعلي وليس الخامل.</a:t>
            </a:r>
          </a:p>
          <a:p>
            <a:pPr marL="285750" lvl="0" indent="-285750" algn="just" rtl="1">
              <a:lnSpc>
                <a:spcPct val="200000"/>
              </a:lnSpc>
              <a:buFont typeface="Arial" panose="020B0604020202020204" pitchFamily="34" charset="0"/>
              <a:buChar char="•"/>
            </a:pPr>
            <a:r>
              <a:rPr lang="ar-SA" b="1" dirty="0">
                <a:solidFill>
                  <a:prstClr val="black"/>
                </a:solidFill>
                <a:latin typeface="Traditional Arabic" pitchFamily="18" charset="-78"/>
                <a:cs typeface="Akhbar MT" pitchFamily="2" charset="-78"/>
              </a:rPr>
              <a:t>التعلم باستخدام الحاسب.</a:t>
            </a:r>
          </a:p>
          <a:p>
            <a:pPr marL="285750" lvl="0" indent="-285750" algn="just" rtl="1">
              <a:lnSpc>
                <a:spcPct val="200000"/>
              </a:lnSpc>
              <a:buFont typeface="Arial" panose="020B0604020202020204" pitchFamily="34" charset="0"/>
              <a:buChar char="•"/>
            </a:pPr>
            <a:r>
              <a:rPr lang="ar-SA" b="1" dirty="0">
                <a:solidFill>
                  <a:prstClr val="black"/>
                </a:solidFill>
                <a:latin typeface="Traditional Arabic" pitchFamily="18" charset="-78"/>
                <a:cs typeface="Akhbar MT" pitchFamily="2" charset="-78"/>
              </a:rPr>
              <a:t>تقديم مجموعة من المشكلات أو الكتب للطلاب لاكتشافها.</a:t>
            </a:r>
            <a:endParaRPr kumimoji="0" lang="ar-SA" sz="1800" b="1" i="0" u="none" strike="noStrike" kern="1200" cap="none" spc="0" normalizeH="0" baseline="0" noProof="0" dirty="0">
              <a:ln w="1905"/>
              <a:solidFill>
                <a:prstClr val="black"/>
              </a:solidFill>
              <a:effectLst>
                <a:outerShdw blurRad="50800" dist="38100" dir="2700000" algn="tl" rotWithShape="0">
                  <a:prstClr val="black">
                    <a:alpha val="40000"/>
                  </a:prstClr>
                </a:outerShdw>
              </a:effectLst>
              <a:uLnTx/>
              <a:uFillTx/>
              <a:latin typeface="Traditional Arabic" pitchFamily="18" charset="-78"/>
              <a:ea typeface="+mn-ea"/>
              <a:cs typeface="Akhbar MT" pitchFamily="2" charset="-78"/>
            </a:endParaRPr>
          </a:p>
        </p:txBody>
      </p:sp>
      <p:sp>
        <p:nvSpPr>
          <p:cNvPr id="15" name="مستطيل 14"/>
          <p:cNvSpPr/>
          <p:nvPr/>
        </p:nvSpPr>
        <p:spPr>
          <a:xfrm>
            <a:off x="7071925" y="1272374"/>
            <a:ext cx="4418593" cy="523220"/>
          </a:xfrm>
          <a:prstGeom prst="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r" rtl="1"/>
            <a:r>
              <a:rPr lang="ar-SA" sz="2800" b="1" i="0" dirty="0">
                <a:solidFill>
                  <a:schemeClr val="bg1"/>
                </a:solidFill>
                <a:effectLst/>
                <a:latin typeface="Arial" panose="020B0604020202020204" pitchFamily="34" charset="0"/>
              </a:rPr>
              <a:t>3- النمط </a:t>
            </a:r>
            <a:r>
              <a:rPr lang="ar-SA" sz="2800" b="1" i="0" dirty="0" err="1">
                <a:solidFill>
                  <a:schemeClr val="bg1"/>
                </a:solidFill>
                <a:effectLst/>
                <a:latin typeface="Arial" panose="020B0604020202020204" pitchFamily="34" charset="0"/>
              </a:rPr>
              <a:t>التقاربي</a:t>
            </a:r>
            <a:endParaRPr lang="ar-JO" sz="2800" b="1"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48898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a:extLst>
              <a:ext uri="{FF2B5EF4-FFF2-40B4-BE49-F238E27FC236}">
                <a16:creationId xmlns:a16="http://schemas.microsoft.com/office/drawing/2014/main" id="{EF44765F-81B4-41C8-B8FC-EFDD6839BA48}"/>
              </a:ext>
            </a:extLst>
          </p:cNvPr>
          <p:cNvGraphicFramePr/>
          <p:nvPr>
            <p:extLst>
              <p:ext uri="{D42A27DB-BD31-4B8C-83A1-F6EECF244321}">
                <p14:modId xmlns:p14="http://schemas.microsoft.com/office/powerpoint/2010/main" val="4036579324"/>
              </p:ext>
            </p:extLst>
          </p:nvPr>
        </p:nvGraphicFramePr>
        <p:xfrm>
          <a:off x="7071926" y="130519"/>
          <a:ext cx="4418592" cy="956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مربع نص 13"/>
          <p:cNvSpPr txBox="1"/>
          <p:nvPr/>
        </p:nvSpPr>
        <p:spPr>
          <a:xfrm>
            <a:off x="7364631" y="337752"/>
            <a:ext cx="3018775" cy="584775"/>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white"/>
                </a:solidFill>
                <a:effectLst/>
                <a:uLnTx/>
                <a:uFillTx/>
                <a:latin typeface="Gill Sans MT"/>
                <a:ea typeface="+mn-ea"/>
              </a:rPr>
              <a:t>أنماط التعلم عند كولب</a:t>
            </a:r>
          </a:p>
        </p:txBody>
      </p:sp>
      <p:sp>
        <p:nvSpPr>
          <p:cNvPr id="7" name="مربع نص 6">
            <a:extLst>
              <a:ext uri="{FF2B5EF4-FFF2-40B4-BE49-F238E27FC236}">
                <a16:creationId xmlns:a16="http://schemas.microsoft.com/office/drawing/2014/main" id="{F4CBB6F6-586B-472E-AC1F-0CA3AF049A0F}"/>
              </a:ext>
            </a:extLst>
          </p:cNvPr>
          <p:cNvSpPr txBox="1"/>
          <p:nvPr/>
        </p:nvSpPr>
        <p:spPr>
          <a:xfrm>
            <a:off x="1493519" y="1987271"/>
            <a:ext cx="9996999" cy="2239074"/>
          </a:xfrm>
          <a:prstGeom prst="rect">
            <a:avLst/>
          </a:prstGeom>
          <a:ln/>
        </p:spPr>
        <p:style>
          <a:lnRef idx="2">
            <a:schemeClr val="dk1"/>
          </a:lnRef>
          <a:fillRef idx="1">
            <a:schemeClr val="lt1"/>
          </a:fillRef>
          <a:effectRef idx="0">
            <a:schemeClr val="dk1"/>
          </a:effectRef>
          <a:fontRef idx="minor">
            <a:schemeClr val="dk1"/>
          </a:fontRef>
        </p:style>
        <p:txBody>
          <a:bodyPr wrap="square" anchor="ctr" anchorCtr="0">
            <a:spAutoFit/>
          </a:bodyPr>
          <a:lstStyle/>
          <a:p>
            <a:pPr lvl="0" algn="just" rtl="1">
              <a:lnSpc>
                <a:spcPct val="200000"/>
              </a:lnSpc>
            </a:pPr>
            <a:r>
              <a:rPr lang="ar-SA" b="1" dirty="0">
                <a:solidFill>
                  <a:prstClr val="black"/>
                </a:solidFill>
                <a:latin typeface="Traditional Arabic" pitchFamily="18" charset="-78"/>
                <a:cs typeface="Akhbar MT" pitchFamily="2" charset="-78"/>
              </a:rPr>
              <a:t>- الناس ذوو هذا النمط هم أفضل في رؤية الحالات المجردة من زوايا نظر مختلفة وكثيرة، واقترابهم من أي حالة يكون للمراقبة أكثر من التطبيق (الفعل)، يستمتعون في الحالات التي تستدعي توليد الكثير من الأفكار مثل جلسات العصف الذهني. لديهم اهتمامات ثقافية واسعة، واهتمام بجمع المعلومات، وتعد هذه القدرة التخيلية والحساسية العالية للمشاعر ضرورية من أجل فعالية الأعمال الفنية، والمهن الخدمية. وفي حالات التعلم الرسمية، يستمعون بذهن مفتوح لاستقبال التغذية الراجعة الشخصية. فهم يرغبون بمعرفة السبب من (لماذا؟)</a:t>
            </a:r>
          </a:p>
        </p:txBody>
      </p:sp>
      <p:sp>
        <p:nvSpPr>
          <p:cNvPr id="9" name="مربع نص 8">
            <a:extLst>
              <a:ext uri="{FF2B5EF4-FFF2-40B4-BE49-F238E27FC236}">
                <a16:creationId xmlns:a16="http://schemas.microsoft.com/office/drawing/2014/main" id="{F4CBB6F6-586B-472E-AC1F-0CA3AF049A0F}"/>
              </a:ext>
            </a:extLst>
          </p:cNvPr>
          <p:cNvSpPr txBox="1"/>
          <p:nvPr/>
        </p:nvSpPr>
        <p:spPr>
          <a:xfrm>
            <a:off x="1546859" y="4357374"/>
            <a:ext cx="9943659" cy="2239074"/>
          </a:xfrm>
          <a:prstGeom prst="rect">
            <a:avLst/>
          </a:prstGeom>
          <a:ln/>
        </p:spPr>
        <p:style>
          <a:lnRef idx="2">
            <a:schemeClr val="dk1"/>
          </a:lnRef>
          <a:fillRef idx="1">
            <a:schemeClr val="lt1"/>
          </a:fillRef>
          <a:effectRef idx="0">
            <a:schemeClr val="dk1"/>
          </a:effectRef>
          <a:fontRef idx="minor">
            <a:schemeClr val="dk1"/>
          </a:fontRef>
        </p:style>
        <p:txBody>
          <a:bodyPr wrap="square" anchor="ctr" anchorCtr="0">
            <a:spAutoFit/>
          </a:bodyPr>
          <a:lstStyle/>
          <a:p>
            <a:pPr lvl="0" algn="just" rtl="1">
              <a:lnSpc>
                <a:spcPct val="200000"/>
              </a:lnSpc>
              <a:buFontTx/>
              <a:buChar char="-"/>
            </a:pPr>
            <a:r>
              <a:rPr lang="ar-SA" dirty="0">
                <a:ln w="1905"/>
                <a:solidFill>
                  <a:prstClr val="black"/>
                </a:solidFill>
                <a:effectLst>
                  <a:outerShdw blurRad="50800" dist="38100" dir="2700000" algn="tl" rotWithShape="0">
                    <a:prstClr val="black">
                      <a:alpha val="40000"/>
                    </a:prstClr>
                  </a:outerShdw>
                </a:effectLst>
                <a:latin typeface="Traditional Arabic" pitchFamily="18" charset="-78"/>
                <a:cs typeface="Akhbar MT" pitchFamily="2" charset="-78"/>
              </a:rPr>
              <a:t> ويهتم هؤلاء الأشخاص باكتشاف سبب الحالة خلال معلومات مادية معينة وباكتشاف ما يجب أن يقدمه النظام، ويفضلون أن يأخذوا المعلومات التي تقدم إليهم بطريقة تفصيلية، تنظيمية وبأسلوب منطقي، هم بحاجة للوقت من أجل التفكير بالموضوع، وتكمن نقاط قوتهم بالقدرة على التخيل، وتتضمن الطرق التعليمية المناسبة للتباعديين ما يلي:  -  طريقة المحاضرة التي تركز على أشياء معينة كنقاط القوة والضعف واستخدامات النظام.</a:t>
            </a:r>
          </a:p>
          <a:p>
            <a:pPr lvl="0" algn="just" rtl="1">
              <a:lnSpc>
                <a:spcPct val="200000"/>
              </a:lnSpc>
            </a:pPr>
            <a:r>
              <a:rPr lang="ar-SA" dirty="0">
                <a:ln w="1905"/>
                <a:solidFill>
                  <a:prstClr val="black"/>
                </a:solidFill>
                <a:effectLst>
                  <a:outerShdw blurRad="50800" dist="38100" dir="2700000" algn="tl" rotWithShape="0">
                    <a:prstClr val="black">
                      <a:alpha val="40000"/>
                    </a:prstClr>
                  </a:outerShdw>
                </a:effectLst>
                <a:latin typeface="Traditional Arabic" pitchFamily="18" charset="-78"/>
                <a:cs typeface="Akhbar MT" pitchFamily="2" charset="-78"/>
              </a:rPr>
              <a:t>                     -  واكتشاف النظام يدوياً.</a:t>
            </a:r>
          </a:p>
        </p:txBody>
      </p:sp>
      <p:sp>
        <p:nvSpPr>
          <p:cNvPr id="15" name="مستطيل 14"/>
          <p:cNvSpPr/>
          <p:nvPr/>
        </p:nvSpPr>
        <p:spPr>
          <a:xfrm>
            <a:off x="7071926" y="1333023"/>
            <a:ext cx="4418593" cy="523220"/>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r" rtl="1"/>
            <a:r>
              <a:rPr lang="ar-SA" sz="2800" b="1" i="0" dirty="0">
                <a:solidFill>
                  <a:schemeClr val="tx1"/>
                </a:solidFill>
                <a:effectLst/>
                <a:latin typeface="Arial" panose="020B0604020202020204" pitchFamily="34" charset="0"/>
              </a:rPr>
              <a:t>4- النمط التباعدي</a:t>
            </a:r>
            <a:endParaRPr lang="ar-JO" sz="2800" b="1" i="0" dirty="0">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120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a:extLst>
              <a:ext uri="{FF2B5EF4-FFF2-40B4-BE49-F238E27FC236}">
                <a16:creationId xmlns:a16="http://schemas.microsoft.com/office/drawing/2014/main" id="{EF44765F-81B4-41C8-B8FC-EFDD6839BA48}"/>
              </a:ext>
            </a:extLst>
          </p:cNvPr>
          <p:cNvGraphicFramePr/>
          <p:nvPr/>
        </p:nvGraphicFramePr>
        <p:xfrm>
          <a:off x="7071926" y="130519"/>
          <a:ext cx="4011463" cy="956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مربع نص 7">
            <a:extLst>
              <a:ext uri="{FF2B5EF4-FFF2-40B4-BE49-F238E27FC236}">
                <a16:creationId xmlns:a16="http://schemas.microsoft.com/office/drawing/2014/main" id="{F4CBB6F6-586B-472E-AC1F-0CA3AF049A0F}"/>
              </a:ext>
            </a:extLst>
          </p:cNvPr>
          <p:cNvSpPr txBox="1"/>
          <p:nvPr/>
        </p:nvSpPr>
        <p:spPr>
          <a:xfrm>
            <a:off x="1935894" y="1820360"/>
            <a:ext cx="9168714" cy="2239074"/>
          </a:xfrm>
          <a:prstGeom prst="rect">
            <a:avLst/>
          </a:prstGeom>
          <a:noFill/>
          <a:ln w="3175">
            <a:noFill/>
          </a:ln>
        </p:spPr>
        <p:txBody>
          <a:bodyPr wrap="square" anchor="ctr" anchorCtr="0">
            <a:spAutoFit/>
          </a:bodyPr>
          <a:lstStyle/>
          <a:p>
            <a:pPr algn="r" rtl="1">
              <a:lnSpc>
                <a:spcPct val="200000"/>
              </a:lnSpc>
            </a:pPr>
            <a:r>
              <a:rPr lang="ar-SA" b="1" dirty="0">
                <a:cs typeface="Akhbar MT" pitchFamily="2" charset="-78"/>
              </a:rPr>
              <a:t>ظهرت المدرسة السلوكية سنة 1912 م في الولايات المتحدة الأميركية، ومن أشهر مؤسسيها جون واطسون</a:t>
            </a:r>
            <a:r>
              <a:rPr lang="en-US" b="1" dirty="0"/>
              <a:t>.</a:t>
            </a:r>
            <a:br>
              <a:rPr lang="en-US" b="1" dirty="0"/>
            </a:br>
            <a:r>
              <a:rPr lang="ar-SA" b="1" dirty="0">
                <a:cs typeface="Akhbar MT" pitchFamily="2" charset="-78"/>
              </a:rPr>
              <a:t>من مرتكزات النظرية التمركز حول مفهوم السلوك من خلال علاقته بعلم النفس، والاعتماد على القياس التجريبي، وعدم الاهتمام بما هو تجريدي غير قابل للملاحظة والقياس</a:t>
            </a:r>
            <a:r>
              <a:rPr lang="en-US" b="1" dirty="0"/>
              <a:t>..</a:t>
            </a:r>
            <a:br>
              <a:rPr lang="en-US" b="1" dirty="0"/>
            </a:br>
            <a:endParaRPr lang="en-US" b="1" dirty="0">
              <a:latin typeface="Traditional Arabic" pitchFamily="18" charset="-78"/>
              <a:cs typeface="Akhbar MT" pitchFamily="2" charset="-78"/>
            </a:endParaRPr>
          </a:p>
        </p:txBody>
      </p:sp>
      <p:sp>
        <p:nvSpPr>
          <p:cNvPr id="14" name="مربع نص 13"/>
          <p:cNvSpPr txBox="1"/>
          <p:nvPr/>
        </p:nvSpPr>
        <p:spPr>
          <a:xfrm>
            <a:off x="7364631" y="337752"/>
            <a:ext cx="1822935" cy="523220"/>
          </a:xfrm>
          <a:prstGeom prst="rect">
            <a:avLst/>
          </a:prstGeom>
          <a:noFill/>
        </p:spPr>
        <p:txBody>
          <a:bodyPr wrap="none" rtlCol="1">
            <a:spAutoFit/>
          </a:bodyPr>
          <a:lstStyle/>
          <a:p>
            <a:r>
              <a:rPr lang="ar-SA" sz="2800" b="1" dirty="0">
                <a:solidFill>
                  <a:schemeClr val="bg1"/>
                </a:solidFill>
                <a:cs typeface="Akhbar MT" pitchFamily="2" charset="-78"/>
              </a:rPr>
              <a:t>النظرية السلوكية</a:t>
            </a:r>
          </a:p>
        </p:txBody>
      </p:sp>
    </p:spTree>
    <p:extLst>
      <p:ext uri="{BB962C8B-B14F-4D97-AF65-F5344CB8AC3E}">
        <p14:creationId xmlns:p14="http://schemas.microsoft.com/office/powerpoint/2010/main" val="249180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مجموعة 103">
            <a:extLst>
              <a:ext uri="{FF2B5EF4-FFF2-40B4-BE49-F238E27FC236}">
                <a16:creationId xmlns:a16="http://schemas.microsoft.com/office/drawing/2014/main" id="{32F183E8-FB86-440B-9B91-A13A65B7BD74}"/>
              </a:ext>
            </a:extLst>
          </p:cNvPr>
          <p:cNvGrpSpPr/>
          <p:nvPr/>
        </p:nvGrpSpPr>
        <p:grpSpPr>
          <a:xfrm>
            <a:off x="10184537" y="2037806"/>
            <a:ext cx="1636379" cy="4147312"/>
            <a:chOff x="9898141" y="1680355"/>
            <a:chExt cx="1609665" cy="3926542"/>
          </a:xfrm>
        </p:grpSpPr>
        <p:grpSp>
          <p:nvGrpSpPr>
            <p:cNvPr id="75" name="مجموعة 74">
              <a:extLst>
                <a:ext uri="{FF2B5EF4-FFF2-40B4-BE49-F238E27FC236}">
                  <a16:creationId xmlns:a16="http://schemas.microsoft.com/office/drawing/2014/main" id="{1BA6866E-2F50-47E4-8A67-158BDDD204BC}"/>
                </a:ext>
              </a:extLst>
            </p:cNvPr>
            <p:cNvGrpSpPr/>
            <p:nvPr/>
          </p:nvGrpSpPr>
          <p:grpSpPr>
            <a:xfrm>
              <a:off x="9898141" y="1680355"/>
              <a:ext cx="1609665" cy="3926542"/>
              <a:chOff x="9820081" y="1680878"/>
              <a:chExt cx="1609665" cy="3926542"/>
            </a:xfrm>
          </p:grpSpPr>
          <p:sp>
            <p:nvSpPr>
              <p:cNvPr id="55" name="مستطيل: زوايا علوية مقصوصة 54">
                <a:extLst>
                  <a:ext uri="{FF2B5EF4-FFF2-40B4-BE49-F238E27FC236}">
                    <a16:creationId xmlns:a16="http://schemas.microsoft.com/office/drawing/2014/main" id="{81909367-0B52-4800-A157-FED770C3F3D3}"/>
                  </a:ext>
                </a:extLst>
              </p:cNvPr>
              <p:cNvSpPr/>
              <p:nvPr/>
            </p:nvSpPr>
            <p:spPr>
              <a:xfrm flipV="1">
                <a:off x="9820081" y="1680878"/>
                <a:ext cx="1609665" cy="3926541"/>
              </a:xfrm>
              <a:prstGeom prst="snip2SameRect">
                <a:avLst>
                  <a:gd name="adj1" fmla="val 22515"/>
                  <a:gd name="adj2" fmla="val 0"/>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cs typeface="AGA Aladdin Regular" pitchFamily="2" charset="-78"/>
                </a:endParaRPr>
              </a:p>
            </p:txBody>
          </p:sp>
          <p:sp>
            <p:nvSpPr>
              <p:cNvPr id="56" name="شكل حر: شكل 55">
                <a:extLst>
                  <a:ext uri="{FF2B5EF4-FFF2-40B4-BE49-F238E27FC236}">
                    <a16:creationId xmlns:a16="http://schemas.microsoft.com/office/drawing/2014/main" id="{3FFEAC85-2583-4C61-BBA1-54B4CF1B7314}"/>
                  </a:ext>
                </a:extLst>
              </p:cNvPr>
              <p:cNvSpPr/>
              <p:nvPr/>
            </p:nvSpPr>
            <p:spPr>
              <a:xfrm flipV="1">
                <a:off x="9886470" y="5022472"/>
                <a:ext cx="1476885" cy="584948"/>
              </a:xfrm>
              <a:custGeom>
                <a:avLst/>
                <a:gdLst>
                  <a:gd name="connsiteX0" fmla="*/ 738442 w 1476885"/>
                  <a:gd name="connsiteY0" fmla="*/ 584948 h 584948"/>
                  <a:gd name="connsiteX1" fmla="*/ 1354949 w 1476885"/>
                  <a:gd name="connsiteY1" fmla="*/ 396632 h 584948"/>
                  <a:gd name="connsiteX2" fmla="*/ 1476885 w 1476885"/>
                  <a:gd name="connsiteY2" fmla="*/ 296026 h 584948"/>
                  <a:gd name="connsiteX3" fmla="*/ 1180859 w 1476885"/>
                  <a:gd name="connsiteY3" fmla="*/ 0 h 584948"/>
                  <a:gd name="connsiteX4" fmla="*/ 296026 w 1476885"/>
                  <a:gd name="connsiteY4" fmla="*/ 0 h 584948"/>
                  <a:gd name="connsiteX5" fmla="*/ 0 w 1476885"/>
                  <a:gd name="connsiteY5" fmla="*/ 296026 h 584948"/>
                  <a:gd name="connsiteX6" fmla="*/ 121935 w 1476885"/>
                  <a:gd name="connsiteY6" fmla="*/ 396632 h 584948"/>
                  <a:gd name="connsiteX7" fmla="*/ 738442 w 1476885"/>
                  <a:gd name="connsiteY7" fmla="*/ 584948 h 5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6885" h="584948">
                    <a:moveTo>
                      <a:pt x="738442" y="584948"/>
                    </a:moveTo>
                    <a:cubicBezTo>
                      <a:pt x="966810" y="584948"/>
                      <a:pt x="1178964" y="515525"/>
                      <a:pt x="1354949" y="396632"/>
                    </a:cubicBezTo>
                    <a:lnTo>
                      <a:pt x="1476885" y="296026"/>
                    </a:lnTo>
                    <a:lnTo>
                      <a:pt x="1180859" y="0"/>
                    </a:lnTo>
                    <a:lnTo>
                      <a:pt x="296026" y="0"/>
                    </a:lnTo>
                    <a:lnTo>
                      <a:pt x="0" y="296026"/>
                    </a:lnTo>
                    <a:lnTo>
                      <a:pt x="121935" y="396632"/>
                    </a:lnTo>
                    <a:cubicBezTo>
                      <a:pt x="297921" y="515525"/>
                      <a:pt x="510074" y="584948"/>
                      <a:pt x="738442" y="584948"/>
                    </a:cubicBezTo>
                    <a:close/>
                  </a:path>
                </a:pathLst>
              </a:custGeom>
              <a:solidFill>
                <a:srgbClr val="00CC99"/>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dirty="0">
                  <a:cs typeface="AGA Aladdin Regular" pitchFamily="2" charset="-78"/>
                </a:endParaRPr>
              </a:p>
            </p:txBody>
          </p:sp>
          <p:sp>
            <p:nvSpPr>
              <p:cNvPr id="57" name="مستطيل: زوايا علوية مستديرة 56">
                <a:extLst>
                  <a:ext uri="{FF2B5EF4-FFF2-40B4-BE49-F238E27FC236}">
                    <a16:creationId xmlns:a16="http://schemas.microsoft.com/office/drawing/2014/main" id="{EA103C59-52ED-4840-903E-8405AB6AF94E}"/>
                  </a:ext>
                </a:extLst>
              </p:cNvPr>
              <p:cNvSpPr/>
              <p:nvPr/>
            </p:nvSpPr>
            <p:spPr>
              <a:xfrm flipV="1">
                <a:off x="9820081" y="1943096"/>
                <a:ext cx="1609665" cy="329452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cs typeface="AGA Aladdin Regular" pitchFamily="2" charset="-78"/>
                </a:endParaRPr>
              </a:p>
            </p:txBody>
          </p:sp>
        </p:grpSp>
        <p:sp>
          <p:nvSpPr>
            <p:cNvPr id="80" name="شكل بيضاوي 79">
              <a:extLst>
                <a:ext uri="{FF2B5EF4-FFF2-40B4-BE49-F238E27FC236}">
                  <a16:creationId xmlns:a16="http://schemas.microsoft.com/office/drawing/2014/main" id="{C43CE090-B613-4EBB-A5DE-2273D0E6B667}"/>
                </a:ext>
              </a:extLst>
            </p:cNvPr>
            <p:cNvSpPr/>
            <p:nvPr/>
          </p:nvSpPr>
          <p:spPr>
            <a:xfrm>
              <a:off x="10353226" y="4525459"/>
              <a:ext cx="699247" cy="699247"/>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cs typeface="AGA Aladdin Regular" pitchFamily="2" charset="-78"/>
              </a:endParaRPr>
            </a:p>
          </p:txBody>
        </p:sp>
        <p:sp>
          <p:nvSpPr>
            <p:cNvPr id="90" name="مربع نص 89">
              <a:extLst>
                <a:ext uri="{FF2B5EF4-FFF2-40B4-BE49-F238E27FC236}">
                  <a16:creationId xmlns:a16="http://schemas.microsoft.com/office/drawing/2014/main" id="{62E13518-5593-4875-A97B-D0FA080D065F}"/>
                </a:ext>
              </a:extLst>
            </p:cNvPr>
            <p:cNvSpPr txBox="1"/>
            <p:nvPr/>
          </p:nvSpPr>
          <p:spPr>
            <a:xfrm>
              <a:off x="9942628" y="2011886"/>
              <a:ext cx="1520690" cy="349672"/>
            </a:xfrm>
            <a:prstGeom prst="rect">
              <a:avLst/>
            </a:prstGeom>
            <a:noFill/>
          </p:spPr>
          <p:txBody>
            <a:bodyPr wrap="square" rtlCol="1">
              <a:spAutoFit/>
            </a:bodyPr>
            <a:lstStyle/>
            <a:p>
              <a:pPr algn="ctr"/>
              <a:r>
                <a:rPr lang="ar-SA" b="1" dirty="0">
                  <a:solidFill>
                    <a:srgbClr val="00CC99"/>
                  </a:solidFill>
                  <a:latin typeface="29LT Bukra Bold Italic" panose="000B0903020204020204" pitchFamily="34" charset="-78"/>
                  <a:cs typeface="AGA Aladdin Regular" pitchFamily="2" charset="-78"/>
                </a:rPr>
                <a:t>المثير والاستجابة</a:t>
              </a:r>
            </a:p>
          </p:txBody>
        </p:sp>
        <p:sp>
          <p:nvSpPr>
            <p:cNvPr id="95" name="مربع نص 94">
              <a:extLst>
                <a:ext uri="{FF2B5EF4-FFF2-40B4-BE49-F238E27FC236}">
                  <a16:creationId xmlns:a16="http://schemas.microsoft.com/office/drawing/2014/main" id="{38F1BFB7-0537-4A44-91C1-55B60D9A4C16}"/>
                </a:ext>
              </a:extLst>
            </p:cNvPr>
            <p:cNvSpPr txBox="1"/>
            <p:nvPr/>
          </p:nvSpPr>
          <p:spPr>
            <a:xfrm>
              <a:off x="10448620" y="4513847"/>
              <a:ext cx="376518" cy="670204"/>
            </a:xfrm>
            <a:prstGeom prst="rect">
              <a:avLst/>
            </a:prstGeom>
            <a:noFill/>
          </p:spPr>
          <p:txBody>
            <a:bodyPr wrap="square" rtlCol="1">
              <a:spAutoFit/>
            </a:bodyPr>
            <a:lstStyle/>
            <a:p>
              <a:r>
                <a:rPr lang="ar-MA" sz="4000" dirty="0">
                  <a:solidFill>
                    <a:schemeClr val="bg1"/>
                  </a:solidFill>
                  <a:latin typeface="29LT Bukra Bold Italic" panose="000B0903020204020204" pitchFamily="34" charset="-78"/>
                  <a:cs typeface="AGA Aladdin Regular" pitchFamily="2" charset="-78"/>
                </a:rPr>
                <a:t>1</a:t>
              </a:r>
            </a:p>
          </p:txBody>
        </p:sp>
      </p:grpSp>
      <p:grpSp>
        <p:nvGrpSpPr>
          <p:cNvPr id="103" name="مجموعة 102">
            <a:extLst>
              <a:ext uri="{FF2B5EF4-FFF2-40B4-BE49-F238E27FC236}">
                <a16:creationId xmlns:a16="http://schemas.microsoft.com/office/drawing/2014/main" id="{D190FBBA-578D-443A-B1BB-5415F5E08AA1}"/>
              </a:ext>
            </a:extLst>
          </p:cNvPr>
          <p:cNvGrpSpPr/>
          <p:nvPr/>
        </p:nvGrpSpPr>
        <p:grpSpPr>
          <a:xfrm>
            <a:off x="8273343" y="2037806"/>
            <a:ext cx="1636379" cy="4147312"/>
            <a:chOff x="7594655" y="1680355"/>
            <a:chExt cx="1609665" cy="3926542"/>
          </a:xfrm>
        </p:grpSpPr>
        <p:grpSp>
          <p:nvGrpSpPr>
            <p:cNvPr id="74" name="مجموعة 73">
              <a:extLst>
                <a:ext uri="{FF2B5EF4-FFF2-40B4-BE49-F238E27FC236}">
                  <a16:creationId xmlns:a16="http://schemas.microsoft.com/office/drawing/2014/main" id="{5820B5D9-0716-4738-A4DC-59CBCB5B5CE3}"/>
                </a:ext>
              </a:extLst>
            </p:cNvPr>
            <p:cNvGrpSpPr/>
            <p:nvPr/>
          </p:nvGrpSpPr>
          <p:grpSpPr>
            <a:xfrm>
              <a:off x="7594655" y="1680355"/>
              <a:ext cx="1609665" cy="3926542"/>
              <a:chOff x="7354789" y="1680879"/>
              <a:chExt cx="1609665" cy="3926542"/>
            </a:xfrm>
          </p:grpSpPr>
          <p:sp>
            <p:nvSpPr>
              <p:cNvPr id="49" name="مستطيل: زوايا علوية مقصوصة 48">
                <a:extLst>
                  <a:ext uri="{FF2B5EF4-FFF2-40B4-BE49-F238E27FC236}">
                    <a16:creationId xmlns:a16="http://schemas.microsoft.com/office/drawing/2014/main" id="{934C2437-7C42-4308-9B71-EAD30D47BFCC}"/>
                  </a:ext>
                </a:extLst>
              </p:cNvPr>
              <p:cNvSpPr/>
              <p:nvPr/>
            </p:nvSpPr>
            <p:spPr>
              <a:xfrm flipV="1">
                <a:off x="7354789" y="1680879"/>
                <a:ext cx="1609665" cy="3926541"/>
              </a:xfrm>
              <a:prstGeom prst="snip2SameRect">
                <a:avLst>
                  <a:gd name="adj1" fmla="val 22515"/>
                  <a:gd name="adj2" fmla="val 0"/>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cs typeface="AGA Aladdin Regular" pitchFamily="2" charset="-78"/>
                </a:endParaRPr>
              </a:p>
            </p:txBody>
          </p:sp>
          <p:sp>
            <p:nvSpPr>
              <p:cNvPr id="50" name="شكل حر: شكل 49">
                <a:extLst>
                  <a:ext uri="{FF2B5EF4-FFF2-40B4-BE49-F238E27FC236}">
                    <a16:creationId xmlns:a16="http://schemas.microsoft.com/office/drawing/2014/main" id="{06C5A31C-99D9-4151-A5DB-0DAFF470CD7C}"/>
                  </a:ext>
                </a:extLst>
              </p:cNvPr>
              <p:cNvSpPr/>
              <p:nvPr/>
            </p:nvSpPr>
            <p:spPr>
              <a:xfrm flipV="1">
                <a:off x="7421178" y="5022473"/>
                <a:ext cx="1476885" cy="584948"/>
              </a:xfrm>
              <a:custGeom>
                <a:avLst/>
                <a:gdLst>
                  <a:gd name="connsiteX0" fmla="*/ 738442 w 1476885"/>
                  <a:gd name="connsiteY0" fmla="*/ 584948 h 584948"/>
                  <a:gd name="connsiteX1" fmla="*/ 1354949 w 1476885"/>
                  <a:gd name="connsiteY1" fmla="*/ 396632 h 584948"/>
                  <a:gd name="connsiteX2" fmla="*/ 1476885 w 1476885"/>
                  <a:gd name="connsiteY2" fmla="*/ 296026 h 584948"/>
                  <a:gd name="connsiteX3" fmla="*/ 1180859 w 1476885"/>
                  <a:gd name="connsiteY3" fmla="*/ 0 h 584948"/>
                  <a:gd name="connsiteX4" fmla="*/ 296026 w 1476885"/>
                  <a:gd name="connsiteY4" fmla="*/ 0 h 584948"/>
                  <a:gd name="connsiteX5" fmla="*/ 0 w 1476885"/>
                  <a:gd name="connsiteY5" fmla="*/ 296026 h 584948"/>
                  <a:gd name="connsiteX6" fmla="*/ 121935 w 1476885"/>
                  <a:gd name="connsiteY6" fmla="*/ 396632 h 584948"/>
                  <a:gd name="connsiteX7" fmla="*/ 738442 w 1476885"/>
                  <a:gd name="connsiteY7" fmla="*/ 584948 h 5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6885" h="584948">
                    <a:moveTo>
                      <a:pt x="738442" y="584948"/>
                    </a:moveTo>
                    <a:cubicBezTo>
                      <a:pt x="966810" y="584948"/>
                      <a:pt x="1178964" y="515525"/>
                      <a:pt x="1354949" y="396632"/>
                    </a:cubicBezTo>
                    <a:lnTo>
                      <a:pt x="1476885" y="296026"/>
                    </a:lnTo>
                    <a:lnTo>
                      <a:pt x="1180859" y="0"/>
                    </a:lnTo>
                    <a:lnTo>
                      <a:pt x="296026" y="0"/>
                    </a:lnTo>
                    <a:lnTo>
                      <a:pt x="0" y="296026"/>
                    </a:lnTo>
                    <a:lnTo>
                      <a:pt x="121935" y="396632"/>
                    </a:lnTo>
                    <a:cubicBezTo>
                      <a:pt x="297921" y="515525"/>
                      <a:pt x="510074" y="584948"/>
                      <a:pt x="738442" y="584948"/>
                    </a:cubicBezTo>
                    <a:close/>
                  </a:path>
                </a:pathLst>
              </a:custGeom>
              <a:solidFill>
                <a:srgbClr val="3333FF"/>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dirty="0">
                  <a:cs typeface="AGA Aladdin Regular" pitchFamily="2" charset="-78"/>
                </a:endParaRPr>
              </a:p>
            </p:txBody>
          </p:sp>
          <p:sp>
            <p:nvSpPr>
              <p:cNvPr id="51" name="مستطيل: زوايا علوية مستديرة 50">
                <a:extLst>
                  <a:ext uri="{FF2B5EF4-FFF2-40B4-BE49-F238E27FC236}">
                    <a16:creationId xmlns:a16="http://schemas.microsoft.com/office/drawing/2014/main" id="{7AE3593A-7B47-4DE6-A9AA-FB00590ED15E}"/>
                  </a:ext>
                </a:extLst>
              </p:cNvPr>
              <p:cNvSpPr/>
              <p:nvPr/>
            </p:nvSpPr>
            <p:spPr>
              <a:xfrm flipV="1">
                <a:off x="7354789" y="1943097"/>
                <a:ext cx="1609665" cy="329452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cs typeface="AGA Aladdin Regular" pitchFamily="2" charset="-78"/>
                </a:endParaRPr>
              </a:p>
            </p:txBody>
          </p:sp>
        </p:grpSp>
        <p:sp>
          <p:nvSpPr>
            <p:cNvPr id="79" name="شكل بيضاوي 78">
              <a:extLst>
                <a:ext uri="{FF2B5EF4-FFF2-40B4-BE49-F238E27FC236}">
                  <a16:creationId xmlns:a16="http://schemas.microsoft.com/office/drawing/2014/main" id="{E742BC30-38D4-4BA7-A020-FFA03D10A7F5}"/>
                </a:ext>
              </a:extLst>
            </p:cNvPr>
            <p:cNvSpPr/>
            <p:nvPr/>
          </p:nvSpPr>
          <p:spPr>
            <a:xfrm>
              <a:off x="8049780" y="4525460"/>
              <a:ext cx="699247" cy="699247"/>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cs typeface="AGA Aladdin Regular" pitchFamily="2" charset="-78"/>
              </a:endParaRPr>
            </a:p>
          </p:txBody>
        </p:sp>
        <p:sp>
          <p:nvSpPr>
            <p:cNvPr id="89" name="مربع نص 88">
              <a:extLst>
                <a:ext uri="{FF2B5EF4-FFF2-40B4-BE49-F238E27FC236}">
                  <a16:creationId xmlns:a16="http://schemas.microsoft.com/office/drawing/2014/main" id="{A64445A6-FC65-4576-9B3D-131DA96C481B}"/>
                </a:ext>
              </a:extLst>
            </p:cNvPr>
            <p:cNvSpPr txBox="1"/>
            <p:nvPr/>
          </p:nvSpPr>
          <p:spPr>
            <a:xfrm>
              <a:off x="7639141" y="2011654"/>
              <a:ext cx="1520690" cy="349672"/>
            </a:xfrm>
            <a:prstGeom prst="rect">
              <a:avLst/>
            </a:prstGeom>
            <a:noFill/>
          </p:spPr>
          <p:txBody>
            <a:bodyPr wrap="square" rtlCol="1">
              <a:spAutoFit/>
            </a:bodyPr>
            <a:lstStyle/>
            <a:p>
              <a:pPr algn="ctr"/>
              <a:r>
                <a:rPr lang="ar-SA" b="1" dirty="0">
                  <a:solidFill>
                    <a:srgbClr val="3333FF"/>
                  </a:solidFill>
                  <a:latin typeface="29LT Bukra Bold Italic" panose="000B0903020204020204" pitchFamily="34" charset="-78"/>
                  <a:cs typeface="AGA Aladdin Regular" pitchFamily="2" charset="-78"/>
                </a:rPr>
                <a:t>الشخصية</a:t>
              </a:r>
              <a:endParaRPr lang="ar-MA" sz="1400" b="1" dirty="0">
                <a:solidFill>
                  <a:srgbClr val="3333FF"/>
                </a:solidFill>
                <a:latin typeface="29LT Bukra Bold Italic" panose="000B0903020204020204" pitchFamily="34" charset="-78"/>
                <a:cs typeface="AGA Aladdin Regular" pitchFamily="2" charset="-78"/>
              </a:endParaRPr>
            </a:p>
          </p:txBody>
        </p:sp>
        <p:sp>
          <p:nvSpPr>
            <p:cNvPr id="96" name="مربع نص 95">
              <a:extLst>
                <a:ext uri="{FF2B5EF4-FFF2-40B4-BE49-F238E27FC236}">
                  <a16:creationId xmlns:a16="http://schemas.microsoft.com/office/drawing/2014/main" id="{D5E64E5A-DC1F-459C-928D-E58A38DC250B}"/>
                </a:ext>
              </a:extLst>
            </p:cNvPr>
            <p:cNvSpPr txBox="1"/>
            <p:nvPr/>
          </p:nvSpPr>
          <p:spPr>
            <a:xfrm>
              <a:off x="8182471" y="4539973"/>
              <a:ext cx="376518" cy="670204"/>
            </a:xfrm>
            <a:prstGeom prst="rect">
              <a:avLst/>
            </a:prstGeom>
            <a:noFill/>
          </p:spPr>
          <p:txBody>
            <a:bodyPr wrap="square" rtlCol="1">
              <a:spAutoFit/>
            </a:bodyPr>
            <a:lstStyle/>
            <a:p>
              <a:r>
                <a:rPr lang="ar-MA" sz="4000" dirty="0">
                  <a:solidFill>
                    <a:schemeClr val="bg1"/>
                  </a:solidFill>
                  <a:latin typeface="29LT Bukra Bold Italic" panose="000B0903020204020204" pitchFamily="34" charset="-78"/>
                  <a:cs typeface="AGA Aladdin Regular" pitchFamily="2" charset="-78"/>
                </a:rPr>
                <a:t>2</a:t>
              </a:r>
            </a:p>
          </p:txBody>
        </p:sp>
      </p:grpSp>
      <p:grpSp>
        <p:nvGrpSpPr>
          <p:cNvPr id="102" name="مجموعة 101">
            <a:extLst>
              <a:ext uri="{FF2B5EF4-FFF2-40B4-BE49-F238E27FC236}">
                <a16:creationId xmlns:a16="http://schemas.microsoft.com/office/drawing/2014/main" id="{1A36881C-A5CE-450E-9894-D9860093F790}"/>
              </a:ext>
            </a:extLst>
          </p:cNvPr>
          <p:cNvGrpSpPr/>
          <p:nvPr/>
        </p:nvGrpSpPr>
        <p:grpSpPr>
          <a:xfrm>
            <a:off x="6361746" y="2037806"/>
            <a:ext cx="1636379" cy="4147312"/>
            <a:chOff x="5291168" y="1680355"/>
            <a:chExt cx="1609665" cy="3926542"/>
          </a:xfrm>
        </p:grpSpPr>
        <p:grpSp>
          <p:nvGrpSpPr>
            <p:cNvPr id="73" name="مجموعة 72">
              <a:extLst>
                <a:ext uri="{FF2B5EF4-FFF2-40B4-BE49-F238E27FC236}">
                  <a16:creationId xmlns:a16="http://schemas.microsoft.com/office/drawing/2014/main" id="{78F3DD5E-C933-48EC-BA01-722B27A63FFA}"/>
                </a:ext>
              </a:extLst>
            </p:cNvPr>
            <p:cNvGrpSpPr/>
            <p:nvPr/>
          </p:nvGrpSpPr>
          <p:grpSpPr>
            <a:xfrm>
              <a:off x="5291168" y="1680355"/>
              <a:ext cx="1609665" cy="3926542"/>
              <a:chOff x="5239119" y="1680880"/>
              <a:chExt cx="1609665" cy="3926542"/>
            </a:xfrm>
          </p:grpSpPr>
          <p:sp>
            <p:nvSpPr>
              <p:cNvPr id="43" name="مستطيل: زوايا علوية مقصوصة 42">
                <a:extLst>
                  <a:ext uri="{FF2B5EF4-FFF2-40B4-BE49-F238E27FC236}">
                    <a16:creationId xmlns:a16="http://schemas.microsoft.com/office/drawing/2014/main" id="{E5645440-DEF4-4E28-A94B-20559C6C4D14}"/>
                  </a:ext>
                </a:extLst>
              </p:cNvPr>
              <p:cNvSpPr/>
              <p:nvPr/>
            </p:nvSpPr>
            <p:spPr>
              <a:xfrm flipV="1">
                <a:off x="5239119" y="1680880"/>
                <a:ext cx="1609665" cy="3926541"/>
              </a:xfrm>
              <a:prstGeom prst="snip2SameRect">
                <a:avLst>
                  <a:gd name="adj1" fmla="val 22515"/>
                  <a:gd name="adj2" fmla="val 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cs typeface="AGA Aladdin Regular" pitchFamily="2" charset="-78"/>
                </a:endParaRPr>
              </a:p>
            </p:txBody>
          </p:sp>
          <p:sp>
            <p:nvSpPr>
              <p:cNvPr id="44" name="شكل حر: شكل 43">
                <a:extLst>
                  <a:ext uri="{FF2B5EF4-FFF2-40B4-BE49-F238E27FC236}">
                    <a16:creationId xmlns:a16="http://schemas.microsoft.com/office/drawing/2014/main" id="{E5D20B8F-1C44-4F56-B18F-0FCBCCA1B748}"/>
                  </a:ext>
                </a:extLst>
              </p:cNvPr>
              <p:cNvSpPr/>
              <p:nvPr/>
            </p:nvSpPr>
            <p:spPr>
              <a:xfrm flipV="1">
                <a:off x="5305508" y="5022474"/>
                <a:ext cx="1476885" cy="584948"/>
              </a:xfrm>
              <a:custGeom>
                <a:avLst/>
                <a:gdLst>
                  <a:gd name="connsiteX0" fmla="*/ 738442 w 1476885"/>
                  <a:gd name="connsiteY0" fmla="*/ 584948 h 584948"/>
                  <a:gd name="connsiteX1" fmla="*/ 1354949 w 1476885"/>
                  <a:gd name="connsiteY1" fmla="*/ 396632 h 584948"/>
                  <a:gd name="connsiteX2" fmla="*/ 1476885 w 1476885"/>
                  <a:gd name="connsiteY2" fmla="*/ 296026 h 584948"/>
                  <a:gd name="connsiteX3" fmla="*/ 1180859 w 1476885"/>
                  <a:gd name="connsiteY3" fmla="*/ 0 h 584948"/>
                  <a:gd name="connsiteX4" fmla="*/ 296026 w 1476885"/>
                  <a:gd name="connsiteY4" fmla="*/ 0 h 584948"/>
                  <a:gd name="connsiteX5" fmla="*/ 0 w 1476885"/>
                  <a:gd name="connsiteY5" fmla="*/ 296026 h 584948"/>
                  <a:gd name="connsiteX6" fmla="*/ 121935 w 1476885"/>
                  <a:gd name="connsiteY6" fmla="*/ 396632 h 584948"/>
                  <a:gd name="connsiteX7" fmla="*/ 738442 w 1476885"/>
                  <a:gd name="connsiteY7" fmla="*/ 584948 h 5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6885" h="584948">
                    <a:moveTo>
                      <a:pt x="738442" y="584948"/>
                    </a:moveTo>
                    <a:cubicBezTo>
                      <a:pt x="966810" y="584948"/>
                      <a:pt x="1178964" y="515525"/>
                      <a:pt x="1354949" y="396632"/>
                    </a:cubicBezTo>
                    <a:lnTo>
                      <a:pt x="1476885" y="296026"/>
                    </a:lnTo>
                    <a:lnTo>
                      <a:pt x="1180859" y="0"/>
                    </a:lnTo>
                    <a:lnTo>
                      <a:pt x="296026" y="0"/>
                    </a:lnTo>
                    <a:lnTo>
                      <a:pt x="0" y="296026"/>
                    </a:lnTo>
                    <a:lnTo>
                      <a:pt x="121935" y="396632"/>
                    </a:lnTo>
                    <a:cubicBezTo>
                      <a:pt x="297921" y="515525"/>
                      <a:pt x="510074" y="584948"/>
                      <a:pt x="738442" y="584948"/>
                    </a:cubicBezTo>
                    <a:close/>
                  </a:path>
                </a:pathLst>
              </a:custGeom>
              <a:solidFill>
                <a:srgbClr val="FF9900"/>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dirty="0">
                  <a:cs typeface="AGA Aladdin Regular" pitchFamily="2" charset="-78"/>
                </a:endParaRPr>
              </a:p>
            </p:txBody>
          </p:sp>
          <p:sp>
            <p:nvSpPr>
              <p:cNvPr id="45" name="مستطيل: زوايا علوية مستديرة 44">
                <a:extLst>
                  <a:ext uri="{FF2B5EF4-FFF2-40B4-BE49-F238E27FC236}">
                    <a16:creationId xmlns:a16="http://schemas.microsoft.com/office/drawing/2014/main" id="{E2706757-356A-44DB-83A9-3361A56044F7}"/>
                  </a:ext>
                </a:extLst>
              </p:cNvPr>
              <p:cNvSpPr/>
              <p:nvPr/>
            </p:nvSpPr>
            <p:spPr>
              <a:xfrm flipV="1">
                <a:off x="5239119" y="1943098"/>
                <a:ext cx="1609665" cy="329452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cs typeface="AGA Aladdin Regular" pitchFamily="2" charset="-78"/>
                </a:endParaRPr>
              </a:p>
            </p:txBody>
          </p:sp>
        </p:grpSp>
        <p:sp>
          <p:nvSpPr>
            <p:cNvPr id="78" name="شكل بيضاوي 77">
              <a:extLst>
                <a:ext uri="{FF2B5EF4-FFF2-40B4-BE49-F238E27FC236}">
                  <a16:creationId xmlns:a16="http://schemas.microsoft.com/office/drawing/2014/main" id="{285E0DDE-B58A-4517-820A-95DA5887C9DB}"/>
                </a:ext>
              </a:extLst>
            </p:cNvPr>
            <p:cNvSpPr/>
            <p:nvPr/>
          </p:nvSpPr>
          <p:spPr>
            <a:xfrm>
              <a:off x="5746334" y="4525461"/>
              <a:ext cx="699247" cy="699247"/>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cs typeface="AGA Aladdin Regular" pitchFamily="2" charset="-78"/>
              </a:endParaRPr>
            </a:p>
          </p:txBody>
        </p:sp>
        <p:sp>
          <p:nvSpPr>
            <p:cNvPr id="88" name="مربع نص 87">
              <a:extLst>
                <a:ext uri="{FF2B5EF4-FFF2-40B4-BE49-F238E27FC236}">
                  <a16:creationId xmlns:a16="http://schemas.microsoft.com/office/drawing/2014/main" id="{AC965D80-45FC-4732-9808-89EF5EC4B88A}"/>
                </a:ext>
              </a:extLst>
            </p:cNvPr>
            <p:cNvSpPr txBox="1"/>
            <p:nvPr/>
          </p:nvSpPr>
          <p:spPr>
            <a:xfrm>
              <a:off x="5335654" y="2011422"/>
              <a:ext cx="1520690" cy="553646"/>
            </a:xfrm>
            <a:prstGeom prst="rect">
              <a:avLst/>
            </a:prstGeom>
            <a:noFill/>
          </p:spPr>
          <p:txBody>
            <a:bodyPr wrap="square" rtlCol="1">
              <a:spAutoFit/>
            </a:bodyPr>
            <a:lstStyle/>
            <a:p>
              <a:pPr algn="ctr"/>
              <a:r>
                <a:rPr lang="ar-SA" b="1" dirty="0">
                  <a:solidFill>
                    <a:srgbClr val="FF9900"/>
                  </a:solidFill>
                  <a:latin typeface="29LT Bukra Bold Italic" panose="000B0903020204020204" pitchFamily="34" charset="-78"/>
                  <a:cs typeface="AGA Aladdin Regular" pitchFamily="2" charset="-78"/>
                </a:rPr>
                <a:t>الدافع والتعزيز</a:t>
              </a:r>
            </a:p>
            <a:p>
              <a:pPr algn="ctr"/>
              <a:endParaRPr lang="ar-MA" sz="1400" b="1" dirty="0">
                <a:solidFill>
                  <a:srgbClr val="FF9900"/>
                </a:solidFill>
                <a:latin typeface="29LT Bukra Bold Italic" panose="000B0903020204020204" pitchFamily="34" charset="-78"/>
                <a:cs typeface="AGA Aladdin Regular" pitchFamily="2" charset="-78"/>
              </a:endParaRPr>
            </a:p>
          </p:txBody>
        </p:sp>
        <p:sp>
          <p:nvSpPr>
            <p:cNvPr id="97" name="مربع نص 96">
              <a:extLst>
                <a:ext uri="{FF2B5EF4-FFF2-40B4-BE49-F238E27FC236}">
                  <a16:creationId xmlns:a16="http://schemas.microsoft.com/office/drawing/2014/main" id="{4ADAE2E0-5013-416C-9D29-E0079A95A224}"/>
                </a:ext>
              </a:extLst>
            </p:cNvPr>
            <p:cNvSpPr txBox="1"/>
            <p:nvPr/>
          </p:nvSpPr>
          <p:spPr>
            <a:xfrm>
              <a:off x="5856441" y="4539973"/>
              <a:ext cx="376518" cy="670204"/>
            </a:xfrm>
            <a:prstGeom prst="rect">
              <a:avLst/>
            </a:prstGeom>
            <a:noFill/>
          </p:spPr>
          <p:txBody>
            <a:bodyPr wrap="square" rtlCol="1">
              <a:spAutoFit/>
            </a:bodyPr>
            <a:lstStyle/>
            <a:p>
              <a:r>
                <a:rPr lang="ar-MA" sz="4000" dirty="0">
                  <a:solidFill>
                    <a:schemeClr val="bg1"/>
                  </a:solidFill>
                  <a:latin typeface="29LT Bukra Bold Italic" panose="000B0903020204020204" pitchFamily="34" charset="-78"/>
                  <a:cs typeface="AGA Aladdin Regular" pitchFamily="2" charset="-78"/>
                </a:rPr>
                <a:t>3</a:t>
              </a:r>
            </a:p>
          </p:txBody>
        </p:sp>
      </p:grpSp>
      <p:grpSp>
        <p:nvGrpSpPr>
          <p:cNvPr id="101" name="مجموعة 100">
            <a:extLst>
              <a:ext uri="{FF2B5EF4-FFF2-40B4-BE49-F238E27FC236}">
                <a16:creationId xmlns:a16="http://schemas.microsoft.com/office/drawing/2014/main" id="{3B985178-0F12-4981-AA0A-E96D99345F06}"/>
              </a:ext>
            </a:extLst>
          </p:cNvPr>
          <p:cNvGrpSpPr/>
          <p:nvPr/>
        </p:nvGrpSpPr>
        <p:grpSpPr>
          <a:xfrm>
            <a:off x="4450149" y="2037806"/>
            <a:ext cx="1636379" cy="4147312"/>
            <a:chOff x="2987681" y="1680355"/>
            <a:chExt cx="1609665" cy="3926542"/>
          </a:xfrm>
        </p:grpSpPr>
        <p:grpSp>
          <p:nvGrpSpPr>
            <p:cNvPr id="72" name="مجموعة 71">
              <a:extLst>
                <a:ext uri="{FF2B5EF4-FFF2-40B4-BE49-F238E27FC236}">
                  <a16:creationId xmlns:a16="http://schemas.microsoft.com/office/drawing/2014/main" id="{231C03CF-EB4F-4FEB-9E2C-F072DC5FE334}"/>
                </a:ext>
              </a:extLst>
            </p:cNvPr>
            <p:cNvGrpSpPr/>
            <p:nvPr/>
          </p:nvGrpSpPr>
          <p:grpSpPr>
            <a:xfrm>
              <a:off x="2987681" y="1680355"/>
              <a:ext cx="1609665" cy="3926542"/>
              <a:chOff x="3123449" y="1680881"/>
              <a:chExt cx="1609665" cy="3926542"/>
            </a:xfrm>
          </p:grpSpPr>
          <p:sp>
            <p:nvSpPr>
              <p:cNvPr id="37" name="مستطيل: زوايا علوية مقصوصة 36">
                <a:extLst>
                  <a:ext uri="{FF2B5EF4-FFF2-40B4-BE49-F238E27FC236}">
                    <a16:creationId xmlns:a16="http://schemas.microsoft.com/office/drawing/2014/main" id="{DE6322B9-F0A7-4DC0-B8AD-7BAF538A4962}"/>
                  </a:ext>
                </a:extLst>
              </p:cNvPr>
              <p:cNvSpPr/>
              <p:nvPr/>
            </p:nvSpPr>
            <p:spPr>
              <a:xfrm flipV="1">
                <a:off x="3123449" y="1680881"/>
                <a:ext cx="1609665" cy="3926541"/>
              </a:xfrm>
              <a:prstGeom prst="snip2SameRect">
                <a:avLst>
                  <a:gd name="adj1" fmla="val 22515"/>
                  <a:gd name="adj2" fmla="val 0"/>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cs typeface="AGA Aladdin Regular" pitchFamily="2" charset="-78"/>
                </a:endParaRPr>
              </a:p>
            </p:txBody>
          </p:sp>
          <p:sp>
            <p:nvSpPr>
              <p:cNvPr id="38" name="شكل حر: شكل 37">
                <a:extLst>
                  <a:ext uri="{FF2B5EF4-FFF2-40B4-BE49-F238E27FC236}">
                    <a16:creationId xmlns:a16="http://schemas.microsoft.com/office/drawing/2014/main" id="{7DB80526-E802-47C5-851D-D8BAB0701D50}"/>
                  </a:ext>
                </a:extLst>
              </p:cNvPr>
              <p:cNvSpPr/>
              <p:nvPr/>
            </p:nvSpPr>
            <p:spPr>
              <a:xfrm flipV="1">
                <a:off x="3189838" y="5022475"/>
                <a:ext cx="1476885" cy="584948"/>
              </a:xfrm>
              <a:custGeom>
                <a:avLst/>
                <a:gdLst>
                  <a:gd name="connsiteX0" fmla="*/ 738442 w 1476885"/>
                  <a:gd name="connsiteY0" fmla="*/ 584948 h 584948"/>
                  <a:gd name="connsiteX1" fmla="*/ 1354949 w 1476885"/>
                  <a:gd name="connsiteY1" fmla="*/ 396632 h 584948"/>
                  <a:gd name="connsiteX2" fmla="*/ 1476885 w 1476885"/>
                  <a:gd name="connsiteY2" fmla="*/ 296026 h 584948"/>
                  <a:gd name="connsiteX3" fmla="*/ 1180859 w 1476885"/>
                  <a:gd name="connsiteY3" fmla="*/ 0 h 584948"/>
                  <a:gd name="connsiteX4" fmla="*/ 296026 w 1476885"/>
                  <a:gd name="connsiteY4" fmla="*/ 0 h 584948"/>
                  <a:gd name="connsiteX5" fmla="*/ 0 w 1476885"/>
                  <a:gd name="connsiteY5" fmla="*/ 296026 h 584948"/>
                  <a:gd name="connsiteX6" fmla="*/ 121935 w 1476885"/>
                  <a:gd name="connsiteY6" fmla="*/ 396632 h 584948"/>
                  <a:gd name="connsiteX7" fmla="*/ 738442 w 1476885"/>
                  <a:gd name="connsiteY7" fmla="*/ 584948 h 5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6885" h="584948">
                    <a:moveTo>
                      <a:pt x="738442" y="584948"/>
                    </a:moveTo>
                    <a:cubicBezTo>
                      <a:pt x="966810" y="584948"/>
                      <a:pt x="1178964" y="515525"/>
                      <a:pt x="1354949" y="396632"/>
                    </a:cubicBezTo>
                    <a:lnTo>
                      <a:pt x="1476885" y="296026"/>
                    </a:lnTo>
                    <a:lnTo>
                      <a:pt x="1180859" y="0"/>
                    </a:lnTo>
                    <a:lnTo>
                      <a:pt x="296026" y="0"/>
                    </a:lnTo>
                    <a:lnTo>
                      <a:pt x="0" y="296026"/>
                    </a:lnTo>
                    <a:lnTo>
                      <a:pt x="121935" y="396632"/>
                    </a:lnTo>
                    <a:cubicBezTo>
                      <a:pt x="297921" y="515525"/>
                      <a:pt x="510074" y="584948"/>
                      <a:pt x="738442" y="584948"/>
                    </a:cubicBezTo>
                    <a:close/>
                  </a:path>
                </a:pathLst>
              </a:custGeom>
              <a:solidFill>
                <a:srgbClr val="CC00CC"/>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dirty="0">
                  <a:cs typeface="AGA Aladdin Regular" pitchFamily="2" charset="-78"/>
                </a:endParaRPr>
              </a:p>
            </p:txBody>
          </p:sp>
          <p:sp>
            <p:nvSpPr>
              <p:cNvPr id="39" name="مستطيل: زوايا علوية مستديرة 38">
                <a:extLst>
                  <a:ext uri="{FF2B5EF4-FFF2-40B4-BE49-F238E27FC236}">
                    <a16:creationId xmlns:a16="http://schemas.microsoft.com/office/drawing/2014/main" id="{876B6BD4-D61E-4167-99E4-220645B6851C}"/>
                  </a:ext>
                </a:extLst>
              </p:cNvPr>
              <p:cNvSpPr/>
              <p:nvPr/>
            </p:nvSpPr>
            <p:spPr>
              <a:xfrm flipV="1">
                <a:off x="3123449" y="1943099"/>
                <a:ext cx="1609665" cy="329452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cs typeface="AGA Aladdin Regular" pitchFamily="2" charset="-78"/>
                </a:endParaRPr>
              </a:p>
            </p:txBody>
          </p:sp>
        </p:grpSp>
        <p:sp>
          <p:nvSpPr>
            <p:cNvPr id="77" name="شكل بيضاوي 76">
              <a:extLst>
                <a:ext uri="{FF2B5EF4-FFF2-40B4-BE49-F238E27FC236}">
                  <a16:creationId xmlns:a16="http://schemas.microsoft.com/office/drawing/2014/main" id="{BAFDF034-0087-489F-A0EB-079D21332589}"/>
                </a:ext>
              </a:extLst>
            </p:cNvPr>
            <p:cNvSpPr/>
            <p:nvPr/>
          </p:nvSpPr>
          <p:spPr>
            <a:xfrm>
              <a:off x="3442888" y="4525462"/>
              <a:ext cx="699247" cy="699247"/>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cs typeface="AGA Aladdin Regular" pitchFamily="2" charset="-78"/>
              </a:endParaRPr>
            </a:p>
          </p:txBody>
        </p:sp>
        <p:sp>
          <p:nvSpPr>
            <p:cNvPr id="87" name="مربع نص 86">
              <a:extLst>
                <a:ext uri="{FF2B5EF4-FFF2-40B4-BE49-F238E27FC236}">
                  <a16:creationId xmlns:a16="http://schemas.microsoft.com/office/drawing/2014/main" id="{85D344A3-BAEC-4CCB-9DF9-35A36EC07953}"/>
                </a:ext>
              </a:extLst>
            </p:cNvPr>
            <p:cNvSpPr txBox="1"/>
            <p:nvPr/>
          </p:nvSpPr>
          <p:spPr>
            <a:xfrm>
              <a:off x="3032167" y="2011195"/>
              <a:ext cx="1520690" cy="349672"/>
            </a:xfrm>
            <a:prstGeom prst="rect">
              <a:avLst/>
            </a:prstGeom>
            <a:noFill/>
          </p:spPr>
          <p:txBody>
            <a:bodyPr wrap="square" rtlCol="1">
              <a:spAutoFit/>
            </a:bodyPr>
            <a:lstStyle/>
            <a:p>
              <a:pPr algn="ctr"/>
              <a:r>
                <a:rPr lang="ar-SA" b="1" dirty="0">
                  <a:solidFill>
                    <a:srgbClr val="CC00CC"/>
                  </a:solidFill>
                  <a:latin typeface="29LT Bukra Bold Italic" panose="000B0903020204020204" pitchFamily="34" charset="-78"/>
                  <a:cs typeface="AGA Aladdin Regular" pitchFamily="2" charset="-78"/>
                </a:rPr>
                <a:t>الانطفاء والعادة</a:t>
              </a:r>
            </a:p>
          </p:txBody>
        </p:sp>
        <p:sp>
          <p:nvSpPr>
            <p:cNvPr id="98" name="مربع نص 97">
              <a:extLst>
                <a:ext uri="{FF2B5EF4-FFF2-40B4-BE49-F238E27FC236}">
                  <a16:creationId xmlns:a16="http://schemas.microsoft.com/office/drawing/2014/main" id="{386A0129-6B78-4002-8F32-CCCF2800F0EC}"/>
                </a:ext>
              </a:extLst>
            </p:cNvPr>
            <p:cNvSpPr txBox="1"/>
            <p:nvPr/>
          </p:nvSpPr>
          <p:spPr>
            <a:xfrm>
              <a:off x="3525350" y="4513847"/>
              <a:ext cx="699247" cy="670204"/>
            </a:xfrm>
            <a:prstGeom prst="rect">
              <a:avLst/>
            </a:prstGeom>
            <a:noFill/>
          </p:spPr>
          <p:txBody>
            <a:bodyPr wrap="square" rtlCol="1">
              <a:spAutoFit/>
            </a:bodyPr>
            <a:lstStyle/>
            <a:p>
              <a:r>
                <a:rPr lang="ar-MA" sz="4000" dirty="0">
                  <a:solidFill>
                    <a:schemeClr val="bg1"/>
                  </a:solidFill>
                  <a:latin typeface="29LT Bukra Bold Italic" panose="000B0903020204020204" pitchFamily="34" charset="-78"/>
                  <a:cs typeface="AGA Aladdin Regular" pitchFamily="2" charset="-78"/>
                </a:rPr>
                <a:t>4</a:t>
              </a:r>
            </a:p>
          </p:txBody>
        </p:sp>
      </p:grpSp>
      <p:grpSp>
        <p:nvGrpSpPr>
          <p:cNvPr id="100" name="مجموعة 99">
            <a:extLst>
              <a:ext uri="{FF2B5EF4-FFF2-40B4-BE49-F238E27FC236}">
                <a16:creationId xmlns:a16="http://schemas.microsoft.com/office/drawing/2014/main" id="{D7DBBC5A-F9F3-4290-A881-653097B60982}"/>
              </a:ext>
            </a:extLst>
          </p:cNvPr>
          <p:cNvGrpSpPr/>
          <p:nvPr/>
        </p:nvGrpSpPr>
        <p:grpSpPr>
          <a:xfrm>
            <a:off x="2538552" y="2037806"/>
            <a:ext cx="1636379" cy="4147312"/>
            <a:chOff x="684194" y="1680355"/>
            <a:chExt cx="1609665" cy="3926542"/>
          </a:xfrm>
        </p:grpSpPr>
        <p:grpSp>
          <p:nvGrpSpPr>
            <p:cNvPr id="71" name="مجموعة 70">
              <a:extLst>
                <a:ext uri="{FF2B5EF4-FFF2-40B4-BE49-F238E27FC236}">
                  <a16:creationId xmlns:a16="http://schemas.microsoft.com/office/drawing/2014/main" id="{0638B94A-021E-4335-AB01-8E736EB49A49}"/>
                </a:ext>
              </a:extLst>
            </p:cNvPr>
            <p:cNvGrpSpPr/>
            <p:nvPr/>
          </p:nvGrpSpPr>
          <p:grpSpPr>
            <a:xfrm>
              <a:off x="684194" y="1680355"/>
              <a:ext cx="1609665" cy="3926542"/>
              <a:chOff x="1007779" y="1680882"/>
              <a:chExt cx="1609665" cy="3926542"/>
            </a:xfrm>
          </p:grpSpPr>
          <p:sp>
            <p:nvSpPr>
              <p:cNvPr id="8" name="مستطيل: زوايا علوية مقصوصة 7">
                <a:extLst>
                  <a:ext uri="{FF2B5EF4-FFF2-40B4-BE49-F238E27FC236}">
                    <a16:creationId xmlns:a16="http://schemas.microsoft.com/office/drawing/2014/main" id="{C5CC37DF-56A8-4536-AD08-42974120A938}"/>
                  </a:ext>
                </a:extLst>
              </p:cNvPr>
              <p:cNvSpPr/>
              <p:nvPr/>
            </p:nvSpPr>
            <p:spPr>
              <a:xfrm flipV="1">
                <a:off x="1007779" y="1680882"/>
                <a:ext cx="1609665" cy="3926541"/>
              </a:xfrm>
              <a:prstGeom prst="snip2SameRect">
                <a:avLst>
                  <a:gd name="adj1" fmla="val 22515"/>
                  <a:gd name="adj2" fmla="val 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cs typeface="AGA Aladdin Regular" pitchFamily="2" charset="-78"/>
                </a:endParaRPr>
              </a:p>
            </p:txBody>
          </p:sp>
          <p:sp>
            <p:nvSpPr>
              <p:cNvPr id="12" name="شكل حر: شكل 11">
                <a:extLst>
                  <a:ext uri="{FF2B5EF4-FFF2-40B4-BE49-F238E27FC236}">
                    <a16:creationId xmlns:a16="http://schemas.microsoft.com/office/drawing/2014/main" id="{97D35079-0149-4FF7-939E-F7FD64BFC083}"/>
                  </a:ext>
                </a:extLst>
              </p:cNvPr>
              <p:cNvSpPr/>
              <p:nvPr/>
            </p:nvSpPr>
            <p:spPr>
              <a:xfrm flipV="1">
                <a:off x="1074168" y="5022476"/>
                <a:ext cx="1476885" cy="584948"/>
              </a:xfrm>
              <a:custGeom>
                <a:avLst/>
                <a:gdLst>
                  <a:gd name="connsiteX0" fmla="*/ 738442 w 1476885"/>
                  <a:gd name="connsiteY0" fmla="*/ 584948 h 584948"/>
                  <a:gd name="connsiteX1" fmla="*/ 1354949 w 1476885"/>
                  <a:gd name="connsiteY1" fmla="*/ 396632 h 584948"/>
                  <a:gd name="connsiteX2" fmla="*/ 1476885 w 1476885"/>
                  <a:gd name="connsiteY2" fmla="*/ 296026 h 584948"/>
                  <a:gd name="connsiteX3" fmla="*/ 1180859 w 1476885"/>
                  <a:gd name="connsiteY3" fmla="*/ 0 h 584948"/>
                  <a:gd name="connsiteX4" fmla="*/ 296026 w 1476885"/>
                  <a:gd name="connsiteY4" fmla="*/ 0 h 584948"/>
                  <a:gd name="connsiteX5" fmla="*/ 0 w 1476885"/>
                  <a:gd name="connsiteY5" fmla="*/ 296026 h 584948"/>
                  <a:gd name="connsiteX6" fmla="*/ 121935 w 1476885"/>
                  <a:gd name="connsiteY6" fmla="*/ 396632 h 584948"/>
                  <a:gd name="connsiteX7" fmla="*/ 738442 w 1476885"/>
                  <a:gd name="connsiteY7" fmla="*/ 584948 h 5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6885" h="584948">
                    <a:moveTo>
                      <a:pt x="738442" y="584948"/>
                    </a:moveTo>
                    <a:cubicBezTo>
                      <a:pt x="966810" y="584948"/>
                      <a:pt x="1178964" y="515525"/>
                      <a:pt x="1354949" y="396632"/>
                    </a:cubicBezTo>
                    <a:lnTo>
                      <a:pt x="1476885" y="296026"/>
                    </a:lnTo>
                    <a:lnTo>
                      <a:pt x="1180859" y="0"/>
                    </a:lnTo>
                    <a:lnTo>
                      <a:pt x="296026" y="0"/>
                    </a:lnTo>
                    <a:lnTo>
                      <a:pt x="0" y="296026"/>
                    </a:lnTo>
                    <a:lnTo>
                      <a:pt x="121935" y="396632"/>
                    </a:lnTo>
                    <a:cubicBezTo>
                      <a:pt x="297921" y="515525"/>
                      <a:pt x="510074" y="584948"/>
                      <a:pt x="738442" y="584948"/>
                    </a:cubicBezTo>
                    <a:close/>
                  </a:path>
                </a:pathLst>
              </a:custGeom>
              <a:solidFill>
                <a:srgbClr val="CC0000"/>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dirty="0">
                  <a:cs typeface="AGA Aladdin Regular" pitchFamily="2" charset="-78"/>
                </a:endParaRPr>
              </a:p>
            </p:txBody>
          </p:sp>
          <p:sp>
            <p:nvSpPr>
              <p:cNvPr id="7" name="مستطيل: زوايا علوية مستديرة 6">
                <a:extLst>
                  <a:ext uri="{FF2B5EF4-FFF2-40B4-BE49-F238E27FC236}">
                    <a16:creationId xmlns:a16="http://schemas.microsoft.com/office/drawing/2014/main" id="{85C8766B-34EF-4D3E-8619-A41D023E4AD3}"/>
                  </a:ext>
                </a:extLst>
              </p:cNvPr>
              <p:cNvSpPr/>
              <p:nvPr/>
            </p:nvSpPr>
            <p:spPr>
              <a:xfrm flipV="1">
                <a:off x="1007779" y="1943100"/>
                <a:ext cx="1609665" cy="329452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cs typeface="AGA Aladdin Regular" pitchFamily="2" charset="-78"/>
                </a:endParaRPr>
              </a:p>
            </p:txBody>
          </p:sp>
        </p:grpSp>
        <p:sp>
          <p:nvSpPr>
            <p:cNvPr id="76" name="شكل بيضاوي 75">
              <a:extLst>
                <a:ext uri="{FF2B5EF4-FFF2-40B4-BE49-F238E27FC236}">
                  <a16:creationId xmlns:a16="http://schemas.microsoft.com/office/drawing/2014/main" id="{2E37A74D-B6D7-4F30-AB77-2FD19E7E9826}"/>
                </a:ext>
              </a:extLst>
            </p:cNvPr>
            <p:cNvSpPr/>
            <p:nvPr/>
          </p:nvSpPr>
          <p:spPr>
            <a:xfrm>
              <a:off x="1139442" y="4525463"/>
              <a:ext cx="699247" cy="699247"/>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cs typeface="AGA Aladdin Regular" pitchFamily="2" charset="-78"/>
              </a:endParaRPr>
            </a:p>
          </p:txBody>
        </p:sp>
        <p:sp>
          <p:nvSpPr>
            <p:cNvPr id="81" name="مربع نص 80">
              <a:extLst>
                <a:ext uri="{FF2B5EF4-FFF2-40B4-BE49-F238E27FC236}">
                  <a16:creationId xmlns:a16="http://schemas.microsoft.com/office/drawing/2014/main" id="{D1A7BE0D-0896-48B4-9FBB-B8233BE9C83C}"/>
                </a:ext>
              </a:extLst>
            </p:cNvPr>
            <p:cNvSpPr txBox="1"/>
            <p:nvPr/>
          </p:nvSpPr>
          <p:spPr>
            <a:xfrm>
              <a:off x="728680" y="2010967"/>
              <a:ext cx="1520690" cy="349672"/>
            </a:xfrm>
            <a:prstGeom prst="rect">
              <a:avLst/>
            </a:prstGeom>
            <a:noFill/>
          </p:spPr>
          <p:txBody>
            <a:bodyPr wrap="square" rtlCol="1">
              <a:spAutoFit/>
            </a:bodyPr>
            <a:lstStyle/>
            <a:p>
              <a:pPr algn="ctr"/>
              <a:r>
                <a:rPr lang="ar-SA" b="1" dirty="0">
                  <a:solidFill>
                    <a:srgbClr val="CC0000"/>
                  </a:solidFill>
                  <a:latin typeface="29LT Bukra Bold Italic" panose="000B0903020204020204" pitchFamily="34" charset="-78"/>
                  <a:cs typeface="AGA Aladdin Regular" pitchFamily="2" charset="-78"/>
                </a:rPr>
                <a:t>التعميم</a:t>
              </a:r>
              <a:endParaRPr lang="ar-MA" b="1" dirty="0">
                <a:solidFill>
                  <a:srgbClr val="CC0000"/>
                </a:solidFill>
                <a:latin typeface="29LT Bukra Bold Italic" panose="000B0903020204020204" pitchFamily="34" charset="-78"/>
                <a:cs typeface="AGA Aladdin Regular" pitchFamily="2" charset="-78"/>
              </a:endParaRPr>
            </a:p>
          </p:txBody>
        </p:sp>
        <p:sp>
          <p:nvSpPr>
            <p:cNvPr id="99" name="مربع نص 98">
              <a:extLst>
                <a:ext uri="{FF2B5EF4-FFF2-40B4-BE49-F238E27FC236}">
                  <a16:creationId xmlns:a16="http://schemas.microsoft.com/office/drawing/2014/main" id="{CDCCB39B-2ED4-44FF-9170-BFC5A5763CA8}"/>
                </a:ext>
              </a:extLst>
            </p:cNvPr>
            <p:cNvSpPr txBox="1"/>
            <p:nvPr/>
          </p:nvSpPr>
          <p:spPr>
            <a:xfrm>
              <a:off x="1205411" y="4500784"/>
              <a:ext cx="699247" cy="670204"/>
            </a:xfrm>
            <a:prstGeom prst="rect">
              <a:avLst/>
            </a:prstGeom>
            <a:noFill/>
          </p:spPr>
          <p:txBody>
            <a:bodyPr wrap="square" rtlCol="1">
              <a:spAutoFit/>
            </a:bodyPr>
            <a:lstStyle/>
            <a:p>
              <a:r>
                <a:rPr lang="ar-MA" sz="4000" dirty="0">
                  <a:solidFill>
                    <a:schemeClr val="bg1"/>
                  </a:solidFill>
                  <a:latin typeface="29LT Bukra Bold Italic" panose="000B0903020204020204" pitchFamily="34" charset="-78"/>
                  <a:cs typeface="AGA Aladdin Regular" pitchFamily="2" charset="-78"/>
                </a:rPr>
                <a:t>5</a:t>
              </a:r>
            </a:p>
          </p:txBody>
        </p:sp>
      </p:grpSp>
      <p:grpSp>
        <p:nvGrpSpPr>
          <p:cNvPr id="109" name="مجموعة 108">
            <a:extLst>
              <a:ext uri="{FF2B5EF4-FFF2-40B4-BE49-F238E27FC236}">
                <a16:creationId xmlns:a16="http://schemas.microsoft.com/office/drawing/2014/main" id="{DE72FC90-B0F4-431D-93A9-3691729CEFCF}"/>
              </a:ext>
            </a:extLst>
          </p:cNvPr>
          <p:cNvGrpSpPr/>
          <p:nvPr/>
        </p:nvGrpSpPr>
        <p:grpSpPr>
          <a:xfrm>
            <a:off x="3500894" y="213582"/>
            <a:ext cx="5190125" cy="1014401"/>
            <a:chOff x="3500894" y="213582"/>
            <a:chExt cx="5190125" cy="1014401"/>
          </a:xfrm>
        </p:grpSpPr>
        <p:grpSp>
          <p:nvGrpSpPr>
            <p:cNvPr id="108" name="مجموعة 107">
              <a:extLst>
                <a:ext uri="{FF2B5EF4-FFF2-40B4-BE49-F238E27FC236}">
                  <a16:creationId xmlns:a16="http://schemas.microsoft.com/office/drawing/2014/main" id="{DDA41936-1223-4E58-B2D8-490F425B51A9}"/>
                </a:ext>
              </a:extLst>
            </p:cNvPr>
            <p:cNvGrpSpPr/>
            <p:nvPr/>
          </p:nvGrpSpPr>
          <p:grpSpPr>
            <a:xfrm>
              <a:off x="3500894" y="213582"/>
              <a:ext cx="5190125" cy="1014401"/>
              <a:chOff x="3500894" y="213582"/>
              <a:chExt cx="5190125" cy="1014401"/>
            </a:xfrm>
          </p:grpSpPr>
          <p:sp>
            <p:nvSpPr>
              <p:cNvPr id="105" name="سداسي 104">
                <a:extLst>
                  <a:ext uri="{FF2B5EF4-FFF2-40B4-BE49-F238E27FC236}">
                    <a16:creationId xmlns:a16="http://schemas.microsoft.com/office/drawing/2014/main" id="{BADBB545-9E70-41EB-A2D2-BFF546BEBEFC}"/>
                  </a:ext>
                </a:extLst>
              </p:cNvPr>
              <p:cNvSpPr/>
              <p:nvPr/>
            </p:nvSpPr>
            <p:spPr>
              <a:xfrm>
                <a:off x="3500894" y="213582"/>
                <a:ext cx="5190125" cy="1014401"/>
              </a:xfrm>
              <a:prstGeom prst="hexagon">
                <a:avLst/>
              </a:prstGeom>
              <a:gradFill>
                <a:gsLst>
                  <a:gs pos="0">
                    <a:srgbClr val="FF9900"/>
                  </a:gs>
                  <a:gs pos="100000">
                    <a:srgbClr val="DA5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cs typeface="AGA Aladdin Regular" pitchFamily="2" charset="-78"/>
                </a:endParaRPr>
              </a:p>
            </p:txBody>
          </p:sp>
          <p:sp>
            <p:nvSpPr>
              <p:cNvPr id="106" name="سداسي 105">
                <a:extLst>
                  <a:ext uri="{FF2B5EF4-FFF2-40B4-BE49-F238E27FC236}">
                    <a16:creationId xmlns:a16="http://schemas.microsoft.com/office/drawing/2014/main" id="{98F35985-4C44-4B9B-823D-0398476FEDC3}"/>
                  </a:ext>
                </a:extLst>
              </p:cNvPr>
              <p:cNvSpPr/>
              <p:nvPr/>
            </p:nvSpPr>
            <p:spPr>
              <a:xfrm>
                <a:off x="3569550" y="285480"/>
                <a:ext cx="5052812" cy="870604"/>
              </a:xfrm>
              <a:prstGeom prst="hexagon">
                <a:avLst/>
              </a:prstGeom>
              <a:noFill/>
              <a:ln w="285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cs typeface="AGA Aladdin Regular" pitchFamily="2" charset="-78"/>
                </a:endParaRPr>
              </a:p>
            </p:txBody>
          </p:sp>
        </p:grpSp>
        <p:sp>
          <p:nvSpPr>
            <p:cNvPr id="107" name="مربع نص 106">
              <a:extLst>
                <a:ext uri="{FF2B5EF4-FFF2-40B4-BE49-F238E27FC236}">
                  <a16:creationId xmlns:a16="http://schemas.microsoft.com/office/drawing/2014/main" id="{FDD15729-A40D-4E10-A75D-619F92C5D219}"/>
                </a:ext>
              </a:extLst>
            </p:cNvPr>
            <p:cNvSpPr txBox="1"/>
            <p:nvPr/>
          </p:nvSpPr>
          <p:spPr>
            <a:xfrm>
              <a:off x="3900087" y="411572"/>
              <a:ext cx="4391739" cy="530145"/>
            </a:xfrm>
            <a:prstGeom prst="rect">
              <a:avLst/>
            </a:prstGeom>
            <a:noFill/>
          </p:spPr>
          <p:txBody>
            <a:bodyPr wrap="square" rtlCol="1">
              <a:spAutoFit/>
            </a:bodyPr>
            <a:lstStyle/>
            <a:p>
              <a:pPr algn="ctr" rtl="1">
                <a:lnSpc>
                  <a:spcPct val="107000"/>
                </a:lnSpc>
                <a:spcAft>
                  <a:spcPts val="800"/>
                </a:spcAft>
              </a:pPr>
              <a:r>
                <a:rPr lang="ar-SA" sz="2800" b="1" dirty="0">
                  <a:solidFill>
                    <a:srgbClr val="000000"/>
                  </a:solidFill>
                  <a:latin typeface="Calibri" panose="020F0502020204030204" pitchFamily="34" charset="0"/>
                  <a:ea typeface="Calibri" panose="020F0502020204030204" pitchFamily="34" charset="0"/>
                  <a:cs typeface="AGA Aladdin Regular" pitchFamily="2" charset="-78"/>
                </a:rPr>
                <a:t>المبادئ الأساسية للنظرية السلوكية</a:t>
              </a:r>
              <a:endParaRPr lang="en-US" sz="2800" dirty="0">
                <a:solidFill>
                  <a:srgbClr val="000000"/>
                </a:solidFill>
                <a:effectLst/>
                <a:latin typeface="Calibri" panose="020F0502020204030204" pitchFamily="34" charset="0"/>
                <a:ea typeface="Calibri" panose="020F0502020204030204" pitchFamily="34" charset="0"/>
                <a:cs typeface="AGA Aladdin Regular" pitchFamily="2" charset="-78"/>
              </a:endParaRPr>
            </a:p>
          </p:txBody>
        </p:sp>
      </p:grpSp>
      <p:grpSp>
        <p:nvGrpSpPr>
          <p:cNvPr id="67" name="مجموعة 66">
            <a:extLst>
              <a:ext uri="{FF2B5EF4-FFF2-40B4-BE49-F238E27FC236}">
                <a16:creationId xmlns:a16="http://schemas.microsoft.com/office/drawing/2014/main" id="{367AF1CE-D645-46B7-8961-D31BFABC8450}"/>
              </a:ext>
            </a:extLst>
          </p:cNvPr>
          <p:cNvGrpSpPr/>
          <p:nvPr/>
        </p:nvGrpSpPr>
        <p:grpSpPr>
          <a:xfrm>
            <a:off x="679269" y="2020387"/>
            <a:ext cx="1636379" cy="4147312"/>
            <a:chOff x="684194" y="1680355"/>
            <a:chExt cx="1609665" cy="3926542"/>
          </a:xfrm>
        </p:grpSpPr>
        <p:grpSp>
          <p:nvGrpSpPr>
            <p:cNvPr id="68" name="مجموعة 67">
              <a:extLst>
                <a:ext uri="{FF2B5EF4-FFF2-40B4-BE49-F238E27FC236}">
                  <a16:creationId xmlns:a16="http://schemas.microsoft.com/office/drawing/2014/main" id="{EBACABD5-0880-4AE6-B3FB-5383FA49331D}"/>
                </a:ext>
              </a:extLst>
            </p:cNvPr>
            <p:cNvGrpSpPr/>
            <p:nvPr/>
          </p:nvGrpSpPr>
          <p:grpSpPr>
            <a:xfrm>
              <a:off x="684194" y="1680355"/>
              <a:ext cx="1609665" cy="3926542"/>
              <a:chOff x="1007779" y="1680882"/>
              <a:chExt cx="1609665" cy="3926542"/>
            </a:xfrm>
          </p:grpSpPr>
          <p:sp>
            <p:nvSpPr>
              <p:cNvPr id="84" name="مستطيل: زوايا علوية مقصوصة 83">
                <a:extLst>
                  <a:ext uri="{FF2B5EF4-FFF2-40B4-BE49-F238E27FC236}">
                    <a16:creationId xmlns:a16="http://schemas.microsoft.com/office/drawing/2014/main" id="{1238F992-8A67-432E-814A-49B30CD7A77A}"/>
                  </a:ext>
                </a:extLst>
              </p:cNvPr>
              <p:cNvSpPr/>
              <p:nvPr/>
            </p:nvSpPr>
            <p:spPr>
              <a:xfrm flipV="1">
                <a:off x="1007779" y="1680882"/>
                <a:ext cx="1609665" cy="3926541"/>
              </a:xfrm>
              <a:prstGeom prst="snip2SameRect">
                <a:avLst>
                  <a:gd name="adj1" fmla="val 22515"/>
                  <a:gd name="adj2"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cs typeface="AGA Aladdin Regular" pitchFamily="2" charset="-78"/>
                </a:endParaRPr>
              </a:p>
            </p:txBody>
          </p:sp>
          <p:sp>
            <p:nvSpPr>
              <p:cNvPr id="85" name="شكل حر: شكل 84">
                <a:extLst>
                  <a:ext uri="{FF2B5EF4-FFF2-40B4-BE49-F238E27FC236}">
                    <a16:creationId xmlns:a16="http://schemas.microsoft.com/office/drawing/2014/main" id="{77C49FCD-03BB-418A-8BCE-CED162A68F88}"/>
                  </a:ext>
                </a:extLst>
              </p:cNvPr>
              <p:cNvSpPr/>
              <p:nvPr/>
            </p:nvSpPr>
            <p:spPr>
              <a:xfrm flipV="1">
                <a:off x="1074168" y="5022476"/>
                <a:ext cx="1476885" cy="584948"/>
              </a:xfrm>
              <a:custGeom>
                <a:avLst/>
                <a:gdLst>
                  <a:gd name="connsiteX0" fmla="*/ 738442 w 1476885"/>
                  <a:gd name="connsiteY0" fmla="*/ 584948 h 584948"/>
                  <a:gd name="connsiteX1" fmla="*/ 1354949 w 1476885"/>
                  <a:gd name="connsiteY1" fmla="*/ 396632 h 584948"/>
                  <a:gd name="connsiteX2" fmla="*/ 1476885 w 1476885"/>
                  <a:gd name="connsiteY2" fmla="*/ 296026 h 584948"/>
                  <a:gd name="connsiteX3" fmla="*/ 1180859 w 1476885"/>
                  <a:gd name="connsiteY3" fmla="*/ 0 h 584948"/>
                  <a:gd name="connsiteX4" fmla="*/ 296026 w 1476885"/>
                  <a:gd name="connsiteY4" fmla="*/ 0 h 584948"/>
                  <a:gd name="connsiteX5" fmla="*/ 0 w 1476885"/>
                  <a:gd name="connsiteY5" fmla="*/ 296026 h 584948"/>
                  <a:gd name="connsiteX6" fmla="*/ 121935 w 1476885"/>
                  <a:gd name="connsiteY6" fmla="*/ 396632 h 584948"/>
                  <a:gd name="connsiteX7" fmla="*/ 738442 w 1476885"/>
                  <a:gd name="connsiteY7" fmla="*/ 584948 h 5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6885" h="584948">
                    <a:moveTo>
                      <a:pt x="738442" y="584948"/>
                    </a:moveTo>
                    <a:cubicBezTo>
                      <a:pt x="966810" y="584948"/>
                      <a:pt x="1178964" y="515525"/>
                      <a:pt x="1354949" y="396632"/>
                    </a:cubicBezTo>
                    <a:lnTo>
                      <a:pt x="1476885" y="296026"/>
                    </a:lnTo>
                    <a:lnTo>
                      <a:pt x="1180859" y="0"/>
                    </a:lnTo>
                    <a:lnTo>
                      <a:pt x="296026" y="0"/>
                    </a:lnTo>
                    <a:lnTo>
                      <a:pt x="0" y="296026"/>
                    </a:lnTo>
                    <a:lnTo>
                      <a:pt x="121935" y="396632"/>
                    </a:lnTo>
                    <a:cubicBezTo>
                      <a:pt x="297921" y="515525"/>
                      <a:pt x="510074" y="584948"/>
                      <a:pt x="738442" y="584948"/>
                    </a:cubicBezTo>
                    <a:close/>
                  </a:path>
                </a:pathLst>
              </a:custGeom>
              <a:solidFill>
                <a:srgbClr val="008000"/>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MA" dirty="0">
                  <a:cs typeface="AGA Aladdin Regular" pitchFamily="2" charset="-78"/>
                </a:endParaRPr>
              </a:p>
            </p:txBody>
          </p:sp>
          <p:sp>
            <p:nvSpPr>
              <p:cNvPr id="110" name="مستطيل: زوايا علوية مستديرة 109">
                <a:extLst>
                  <a:ext uri="{FF2B5EF4-FFF2-40B4-BE49-F238E27FC236}">
                    <a16:creationId xmlns:a16="http://schemas.microsoft.com/office/drawing/2014/main" id="{FCB126AB-13C2-4212-BE55-928DBBFEF63F}"/>
                  </a:ext>
                </a:extLst>
              </p:cNvPr>
              <p:cNvSpPr/>
              <p:nvPr/>
            </p:nvSpPr>
            <p:spPr>
              <a:xfrm flipV="1">
                <a:off x="1007779" y="1943100"/>
                <a:ext cx="1609665" cy="329452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cs typeface="AGA Aladdin Regular" pitchFamily="2" charset="-78"/>
                </a:endParaRPr>
              </a:p>
            </p:txBody>
          </p:sp>
        </p:grpSp>
        <p:sp>
          <p:nvSpPr>
            <p:cNvPr id="69" name="شكل بيضاوي 68">
              <a:extLst>
                <a:ext uri="{FF2B5EF4-FFF2-40B4-BE49-F238E27FC236}">
                  <a16:creationId xmlns:a16="http://schemas.microsoft.com/office/drawing/2014/main" id="{8C5AF9BF-EA0C-4B8F-9330-8E1928A4BB3E}"/>
                </a:ext>
              </a:extLst>
            </p:cNvPr>
            <p:cNvSpPr/>
            <p:nvPr/>
          </p:nvSpPr>
          <p:spPr>
            <a:xfrm>
              <a:off x="1139442" y="4525463"/>
              <a:ext cx="699247" cy="699247"/>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MA" dirty="0">
                <a:cs typeface="AGA Aladdin Regular" pitchFamily="2" charset="-78"/>
              </a:endParaRPr>
            </a:p>
          </p:txBody>
        </p:sp>
        <p:sp>
          <p:nvSpPr>
            <p:cNvPr id="70" name="مربع نص 69">
              <a:extLst>
                <a:ext uri="{FF2B5EF4-FFF2-40B4-BE49-F238E27FC236}">
                  <a16:creationId xmlns:a16="http://schemas.microsoft.com/office/drawing/2014/main" id="{674BB3CD-11DC-4659-8B6B-33F49F4EB994}"/>
                </a:ext>
              </a:extLst>
            </p:cNvPr>
            <p:cNvSpPr txBox="1"/>
            <p:nvPr/>
          </p:nvSpPr>
          <p:spPr>
            <a:xfrm>
              <a:off x="728680" y="2023335"/>
              <a:ext cx="1520690" cy="611925"/>
            </a:xfrm>
            <a:prstGeom prst="rect">
              <a:avLst/>
            </a:prstGeom>
            <a:noFill/>
          </p:spPr>
          <p:txBody>
            <a:bodyPr wrap="square" rtlCol="1">
              <a:spAutoFit/>
            </a:bodyPr>
            <a:lstStyle/>
            <a:p>
              <a:pPr algn="ctr"/>
              <a:r>
                <a:rPr lang="ar-SA" b="1" dirty="0">
                  <a:solidFill>
                    <a:srgbClr val="008000"/>
                  </a:solidFill>
                  <a:latin typeface="29LT Bukra Bold Italic" panose="000B0903020204020204" pitchFamily="34" charset="-78"/>
                  <a:cs typeface="AGA Aladdin Regular" pitchFamily="2" charset="-78"/>
                </a:rPr>
                <a:t>التعلم وإعادة التعلم</a:t>
              </a:r>
              <a:endParaRPr lang="ar-MA" b="1" dirty="0">
                <a:solidFill>
                  <a:srgbClr val="008000"/>
                </a:solidFill>
                <a:latin typeface="29LT Bukra Bold Italic" panose="000B0903020204020204" pitchFamily="34" charset="-78"/>
                <a:cs typeface="AGA Aladdin Regular" pitchFamily="2" charset="-78"/>
              </a:endParaRPr>
            </a:p>
          </p:txBody>
        </p:sp>
        <p:sp>
          <p:nvSpPr>
            <p:cNvPr id="83" name="مربع نص 82">
              <a:extLst>
                <a:ext uri="{FF2B5EF4-FFF2-40B4-BE49-F238E27FC236}">
                  <a16:creationId xmlns:a16="http://schemas.microsoft.com/office/drawing/2014/main" id="{AA9197CC-337D-43E4-84E9-3D7AA2E3F1F0}"/>
                </a:ext>
              </a:extLst>
            </p:cNvPr>
            <p:cNvSpPr txBox="1"/>
            <p:nvPr/>
          </p:nvSpPr>
          <p:spPr>
            <a:xfrm>
              <a:off x="1293077" y="4565892"/>
              <a:ext cx="406235" cy="670204"/>
            </a:xfrm>
            <a:prstGeom prst="rect">
              <a:avLst/>
            </a:prstGeom>
            <a:noFill/>
          </p:spPr>
          <p:txBody>
            <a:bodyPr wrap="square" rtlCol="1">
              <a:spAutoFit/>
            </a:bodyPr>
            <a:lstStyle/>
            <a:p>
              <a:r>
                <a:rPr lang="ar-SA" sz="4000" dirty="0">
                  <a:solidFill>
                    <a:schemeClr val="bg1"/>
                  </a:solidFill>
                  <a:latin typeface="29LT Bukra Bold Italic" panose="000B0903020204020204" pitchFamily="34" charset="-78"/>
                  <a:cs typeface="AGA Aladdin Regular" pitchFamily="2" charset="-78"/>
                </a:rPr>
                <a:t>6</a:t>
              </a:r>
              <a:endParaRPr lang="ar-MA" sz="4000" dirty="0">
                <a:solidFill>
                  <a:schemeClr val="bg1"/>
                </a:solidFill>
                <a:latin typeface="29LT Bukra Bold Italic" panose="000B0903020204020204" pitchFamily="34" charset="-78"/>
                <a:cs typeface="AGA Aladdin Regular" pitchFamily="2" charset="-78"/>
              </a:endParaRPr>
            </a:p>
          </p:txBody>
        </p:sp>
      </p:grpSp>
      <p:sp>
        <p:nvSpPr>
          <p:cNvPr id="126" name="مربع نص 125">
            <a:extLst>
              <a:ext uri="{FF2B5EF4-FFF2-40B4-BE49-F238E27FC236}">
                <a16:creationId xmlns:a16="http://schemas.microsoft.com/office/drawing/2014/main" id="{1C5F370E-D730-4772-A884-1F3A8F0A8A88}"/>
              </a:ext>
            </a:extLst>
          </p:cNvPr>
          <p:cNvSpPr txBox="1"/>
          <p:nvPr/>
        </p:nvSpPr>
        <p:spPr>
          <a:xfrm>
            <a:off x="9931803" y="1253163"/>
            <a:ext cx="2007463" cy="600164"/>
          </a:xfrm>
          <a:prstGeom prst="rect">
            <a:avLst/>
          </a:prstGeom>
          <a:noFill/>
        </p:spPr>
        <p:txBody>
          <a:bodyPr wrap="square" rtlCol="1">
            <a:spAutoFit/>
          </a:bodyPr>
          <a:lstStyle/>
          <a:p>
            <a:pPr algn="ctr" rtl="1">
              <a:lnSpc>
                <a:spcPct val="150000"/>
              </a:lnSpc>
            </a:pPr>
            <a:r>
              <a:rPr lang="ar-SA" sz="2400" b="1" dirty="0">
                <a:ln w="0"/>
                <a:solidFill>
                  <a:schemeClr val="accent1"/>
                </a:solidFill>
                <a:effectLst>
                  <a:outerShdw blurRad="38100" dist="25400" dir="5400000" algn="ctr" rotWithShape="0">
                    <a:srgbClr val="6E747A">
                      <a:alpha val="43000"/>
                    </a:srgbClr>
                  </a:outerShdw>
                </a:effectLst>
                <a:latin typeface="Simplified Arabic" panose="02020603050405020304" pitchFamily="18" charset="-78"/>
                <a:cs typeface="AGA Aladdin Regular" pitchFamily="2" charset="-78"/>
              </a:rPr>
              <a:t>السلوك متعلم –</a:t>
            </a:r>
            <a:r>
              <a:rPr lang="ar-SA" dirty="0">
                <a:ln w="0"/>
                <a:solidFill>
                  <a:schemeClr val="accent1"/>
                </a:solidFill>
                <a:effectLst>
                  <a:outerShdw blurRad="38100" dist="25400" dir="5400000" algn="ctr" rotWithShape="0">
                    <a:srgbClr val="6E747A">
                      <a:alpha val="43000"/>
                    </a:srgbClr>
                  </a:outerShdw>
                </a:effectLst>
                <a:latin typeface="Simplified Arabic" panose="02020603050405020304" pitchFamily="18" charset="-78"/>
                <a:cs typeface="AGA Aladdin Regular" pitchFamily="2" charset="-78"/>
              </a:rPr>
              <a:t> </a:t>
            </a:r>
            <a:endParaRPr lang="en-US" sz="2000" dirty="0">
              <a:ln w="0"/>
              <a:solidFill>
                <a:schemeClr val="accent1"/>
              </a:solidFill>
              <a:effectLst>
                <a:outerShdw blurRad="38100" dist="25400" dir="5400000" algn="ctr" rotWithShape="0">
                  <a:srgbClr val="6E747A">
                    <a:alpha val="43000"/>
                  </a:srgbClr>
                </a:outerShdw>
              </a:effectLst>
              <a:latin typeface="Simplified Arabic" panose="02020603050405020304" pitchFamily="18" charset="-78"/>
              <a:ea typeface="Calibri" panose="020F0502020204030204" pitchFamily="34" charset="0"/>
              <a:cs typeface="AGA Aladdin Regular" pitchFamily="2" charset="-78"/>
            </a:endParaRPr>
          </a:p>
        </p:txBody>
      </p:sp>
      <p:sp>
        <p:nvSpPr>
          <p:cNvPr id="127" name="مربع نص 126">
            <a:extLst>
              <a:ext uri="{FF2B5EF4-FFF2-40B4-BE49-F238E27FC236}">
                <a16:creationId xmlns:a16="http://schemas.microsoft.com/office/drawing/2014/main" id="{5A52823C-357B-461B-B3A0-AE20DB0AF1B8}"/>
              </a:ext>
            </a:extLst>
          </p:cNvPr>
          <p:cNvSpPr txBox="1"/>
          <p:nvPr/>
        </p:nvSpPr>
        <p:spPr>
          <a:xfrm>
            <a:off x="10180394" y="2893591"/>
            <a:ext cx="1665148" cy="1659813"/>
          </a:xfrm>
          <a:prstGeom prst="rect">
            <a:avLst/>
          </a:prstGeom>
          <a:noFill/>
        </p:spPr>
        <p:txBody>
          <a:bodyPr wrap="square" rtlCol="1">
            <a:spAutoFit/>
          </a:bodyPr>
          <a:lstStyle/>
          <a:p>
            <a:pPr marL="270510" algn="r" rtl="1">
              <a:lnSpc>
                <a:spcPct val="107000"/>
              </a:lnSpc>
              <a:spcAft>
                <a:spcPts val="800"/>
              </a:spcAft>
            </a:pPr>
            <a:r>
              <a:rPr lang="ar-SA" sz="1600" dirty="0">
                <a:solidFill>
                  <a:srgbClr val="000000"/>
                </a:solidFill>
                <a:latin typeface="Calibri" panose="020F0502020204030204" pitchFamily="34" charset="0"/>
                <a:ea typeface="Calibri" panose="020F0502020204030204" pitchFamily="34" charset="0"/>
                <a:cs typeface="AGA Aladdin Regular" pitchFamily="2" charset="-78"/>
              </a:rPr>
              <a:t>وجود عدة عوامل داخل المنظمة يؤدي احيانا لأغفال بعضها والتركيز على جوانب اخرى.</a:t>
            </a:r>
            <a:endParaRPr lang="en-US" sz="1600" dirty="0">
              <a:solidFill>
                <a:srgbClr val="000000"/>
              </a:solidFill>
              <a:latin typeface="Calibri" panose="020F0502020204030204" pitchFamily="34" charset="0"/>
              <a:ea typeface="Calibri" panose="020F0502020204030204" pitchFamily="34" charset="0"/>
              <a:cs typeface="AGA Aladdin Regular" pitchFamily="2" charset="-78"/>
            </a:endParaRPr>
          </a:p>
        </p:txBody>
      </p:sp>
      <p:sp>
        <p:nvSpPr>
          <p:cNvPr id="128" name="مربع نص 127">
            <a:extLst>
              <a:ext uri="{FF2B5EF4-FFF2-40B4-BE49-F238E27FC236}">
                <a16:creationId xmlns:a16="http://schemas.microsoft.com/office/drawing/2014/main" id="{3D3EC9DB-C301-4422-8D0D-14B8F5B4197D}"/>
              </a:ext>
            </a:extLst>
          </p:cNvPr>
          <p:cNvSpPr txBox="1"/>
          <p:nvPr/>
        </p:nvSpPr>
        <p:spPr>
          <a:xfrm>
            <a:off x="8240027" y="2893589"/>
            <a:ext cx="1665551" cy="869405"/>
          </a:xfrm>
          <a:prstGeom prst="rect">
            <a:avLst/>
          </a:prstGeom>
          <a:noFill/>
        </p:spPr>
        <p:txBody>
          <a:bodyPr wrap="square" rtlCol="1">
            <a:spAutoFit/>
          </a:bodyPr>
          <a:lstStyle/>
          <a:p>
            <a:pPr marL="270510" algn="r" rtl="1">
              <a:lnSpc>
                <a:spcPct val="107000"/>
              </a:lnSpc>
              <a:spcAft>
                <a:spcPts val="800"/>
              </a:spcAft>
            </a:pPr>
            <a:r>
              <a:rPr lang="ar-SA" sz="1600" dirty="0">
                <a:solidFill>
                  <a:srgbClr val="000000"/>
                </a:solidFill>
                <a:latin typeface="Calibri" panose="020F0502020204030204" pitchFamily="34" charset="0"/>
                <a:ea typeface="Calibri" panose="020F0502020204030204" pitchFamily="34" charset="0"/>
                <a:cs typeface="AGA Aladdin Regular" pitchFamily="2" charset="-78"/>
              </a:rPr>
              <a:t>هي تلك الأساليب السلوكية المتعلمة والثابتة نسبياً </a:t>
            </a:r>
            <a:endParaRPr lang="en-US" sz="1600" dirty="0">
              <a:solidFill>
                <a:srgbClr val="000000"/>
              </a:solidFill>
              <a:latin typeface="Calibri" panose="020F0502020204030204" pitchFamily="34" charset="0"/>
              <a:ea typeface="Calibri" panose="020F0502020204030204" pitchFamily="34" charset="0"/>
              <a:cs typeface="AGA Aladdin Regular" pitchFamily="2" charset="-78"/>
            </a:endParaRPr>
          </a:p>
        </p:txBody>
      </p:sp>
      <p:sp>
        <p:nvSpPr>
          <p:cNvPr id="129" name="مربع نص 128">
            <a:extLst>
              <a:ext uri="{FF2B5EF4-FFF2-40B4-BE49-F238E27FC236}">
                <a16:creationId xmlns:a16="http://schemas.microsoft.com/office/drawing/2014/main" id="{CAE5F11B-4661-4768-B4A5-ECC55339AF88}"/>
              </a:ext>
            </a:extLst>
          </p:cNvPr>
          <p:cNvSpPr txBox="1"/>
          <p:nvPr/>
        </p:nvSpPr>
        <p:spPr>
          <a:xfrm>
            <a:off x="6337122" y="2893595"/>
            <a:ext cx="1628090" cy="1893339"/>
          </a:xfrm>
          <a:prstGeom prst="rect">
            <a:avLst/>
          </a:prstGeom>
          <a:noFill/>
        </p:spPr>
        <p:txBody>
          <a:bodyPr wrap="square" rtlCol="1">
            <a:spAutoFit/>
          </a:bodyPr>
          <a:lstStyle/>
          <a:p>
            <a:pPr algn="r" rtl="1">
              <a:lnSpc>
                <a:spcPct val="150000"/>
              </a:lnSpc>
            </a:pPr>
            <a:r>
              <a:rPr lang="ar-SA" sz="1600" dirty="0">
                <a:solidFill>
                  <a:srgbClr val="000000"/>
                </a:solidFill>
                <a:ea typeface="Calibri" panose="020F0502020204030204" pitchFamily="34" charset="0"/>
                <a:cs typeface="AGA Aladdin Regular" pitchFamily="2" charset="-78"/>
              </a:rPr>
              <a:t>الدافع طاقة كامنة موروثة او مكتسبة تدفعه نحو القيام بسلوك ، والتعزيز هو الاثابة او المكافئة </a:t>
            </a:r>
            <a:endParaRPr lang="ar-MA" sz="1200" dirty="0">
              <a:solidFill>
                <a:schemeClr val="bg1">
                  <a:lumMod val="50000"/>
                </a:schemeClr>
              </a:solidFill>
              <a:latin typeface="29LT Bukra Bold Italic" panose="000B0903020204020204" pitchFamily="34" charset="-78"/>
              <a:cs typeface="AGA Aladdin Regular" pitchFamily="2" charset="-78"/>
            </a:endParaRPr>
          </a:p>
        </p:txBody>
      </p:sp>
      <p:sp>
        <p:nvSpPr>
          <p:cNvPr id="130" name="مربع نص 129">
            <a:extLst>
              <a:ext uri="{FF2B5EF4-FFF2-40B4-BE49-F238E27FC236}">
                <a16:creationId xmlns:a16="http://schemas.microsoft.com/office/drawing/2014/main" id="{E521A35B-BF69-4C35-B40D-0F58EED1FFBF}"/>
              </a:ext>
            </a:extLst>
          </p:cNvPr>
          <p:cNvSpPr txBox="1"/>
          <p:nvPr/>
        </p:nvSpPr>
        <p:spPr>
          <a:xfrm>
            <a:off x="4397836" y="2893595"/>
            <a:ext cx="1627010" cy="1893339"/>
          </a:xfrm>
          <a:prstGeom prst="rect">
            <a:avLst/>
          </a:prstGeom>
          <a:noFill/>
        </p:spPr>
        <p:txBody>
          <a:bodyPr wrap="square" rtlCol="1">
            <a:spAutoFit/>
          </a:bodyPr>
          <a:lstStyle/>
          <a:p>
            <a:pPr algn="r" rtl="1">
              <a:lnSpc>
                <a:spcPct val="150000"/>
              </a:lnSpc>
            </a:pPr>
            <a:r>
              <a:rPr lang="ar-SA" sz="1600" dirty="0">
                <a:solidFill>
                  <a:srgbClr val="000000"/>
                </a:solidFill>
                <a:ea typeface="Calibri" panose="020F0502020204030204" pitchFamily="34" charset="0"/>
                <a:cs typeface="AGA Aladdin Regular" pitchFamily="2" charset="-78"/>
              </a:rPr>
              <a:t>الانطفاء تراجع السلوك وخموده لغياب التعزيز فيما العادة رابط وثيق بين المثير والاستجابة.</a:t>
            </a:r>
            <a:endParaRPr lang="ar-MA" sz="1200" dirty="0">
              <a:solidFill>
                <a:schemeClr val="bg1">
                  <a:lumMod val="50000"/>
                </a:schemeClr>
              </a:solidFill>
              <a:latin typeface="29LT Bukra Bold Italic" panose="000B0903020204020204" pitchFamily="34" charset="-78"/>
              <a:cs typeface="AGA Aladdin Regular" pitchFamily="2" charset="-78"/>
            </a:endParaRPr>
          </a:p>
        </p:txBody>
      </p:sp>
      <p:sp>
        <p:nvSpPr>
          <p:cNvPr id="131" name="مربع نص 130">
            <a:extLst>
              <a:ext uri="{FF2B5EF4-FFF2-40B4-BE49-F238E27FC236}">
                <a16:creationId xmlns:a16="http://schemas.microsoft.com/office/drawing/2014/main" id="{79010B88-CE88-4DE3-BD34-4571C23D05F1}"/>
              </a:ext>
            </a:extLst>
          </p:cNvPr>
          <p:cNvSpPr txBox="1"/>
          <p:nvPr/>
        </p:nvSpPr>
        <p:spPr>
          <a:xfrm>
            <a:off x="2566243" y="2880534"/>
            <a:ext cx="1518238" cy="1154675"/>
          </a:xfrm>
          <a:prstGeom prst="rect">
            <a:avLst/>
          </a:prstGeom>
          <a:noFill/>
        </p:spPr>
        <p:txBody>
          <a:bodyPr wrap="square" rtlCol="1">
            <a:spAutoFit/>
          </a:bodyPr>
          <a:lstStyle/>
          <a:p>
            <a:pPr algn="r" rtl="1">
              <a:lnSpc>
                <a:spcPct val="150000"/>
              </a:lnSpc>
            </a:pPr>
            <a:r>
              <a:rPr lang="ar-SA" sz="1600" dirty="0">
                <a:solidFill>
                  <a:srgbClr val="000000"/>
                </a:solidFill>
                <a:ea typeface="Calibri" panose="020F0502020204030204" pitchFamily="34" charset="0"/>
                <a:cs typeface="AGA Aladdin Regular" pitchFamily="2" charset="-78"/>
              </a:rPr>
              <a:t>يعمم الفرد استجابته لموقف على مواقف مشابهة.</a:t>
            </a:r>
          </a:p>
        </p:txBody>
      </p:sp>
      <p:sp>
        <p:nvSpPr>
          <p:cNvPr id="132" name="مربع نص 131">
            <a:extLst>
              <a:ext uri="{FF2B5EF4-FFF2-40B4-BE49-F238E27FC236}">
                <a16:creationId xmlns:a16="http://schemas.microsoft.com/office/drawing/2014/main" id="{8CC5CF87-DE18-489B-B5D3-4334181A354A}"/>
              </a:ext>
            </a:extLst>
          </p:cNvPr>
          <p:cNvSpPr txBox="1"/>
          <p:nvPr/>
        </p:nvSpPr>
        <p:spPr>
          <a:xfrm>
            <a:off x="619300" y="2876174"/>
            <a:ext cx="1636378" cy="1893339"/>
          </a:xfrm>
          <a:prstGeom prst="rect">
            <a:avLst/>
          </a:prstGeom>
          <a:noFill/>
        </p:spPr>
        <p:txBody>
          <a:bodyPr wrap="square" rtlCol="1">
            <a:spAutoFit/>
          </a:bodyPr>
          <a:lstStyle/>
          <a:p>
            <a:pPr algn="r" rtl="1">
              <a:lnSpc>
                <a:spcPct val="150000"/>
              </a:lnSpc>
            </a:pPr>
            <a:r>
              <a:rPr lang="ar-SA" sz="1600" dirty="0">
                <a:solidFill>
                  <a:srgbClr val="000000"/>
                </a:solidFill>
                <a:latin typeface="29LT Bukra Bold Italic" panose="000B0903020204020204" pitchFamily="34" charset="-78"/>
                <a:cs typeface="AGA Aladdin Regular" pitchFamily="2" charset="-78"/>
              </a:rPr>
              <a:t>التعلم هو تغير السلوك نتيجة الممارسة والخبرة وإعادة التعلم تحدث بعد الانطفاء يتعلم سلوك جديد</a:t>
            </a:r>
            <a:endParaRPr lang="ar-MA" sz="1200" dirty="0">
              <a:solidFill>
                <a:schemeClr val="bg1">
                  <a:lumMod val="50000"/>
                </a:schemeClr>
              </a:solidFill>
              <a:latin typeface="29LT Bukra Bold Italic" panose="000B0903020204020204" pitchFamily="34" charset="-78"/>
              <a:cs typeface="AGA Aladdin Regular" pitchFamily="2" charset="-78"/>
            </a:endParaRPr>
          </a:p>
        </p:txBody>
      </p:sp>
      <p:sp>
        <p:nvSpPr>
          <p:cNvPr id="133" name="مربع نص 132">
            <a:extLst>
              <a:ext uri="{FF2B5EF4-FFF2-40B4-BE49-F238E27FC236}">
                <a16:creationId xmlns:a16="http://schemas.microsoft.com/office/drawing/2014/main" id="{655C3E24-EFD5-4FA8-AD57-CE958DC589C3}"/>
              </a:ext>
            </a:extLst>
          </p:cNvPr>
          <p:cNvSpPr txBox="1"/>
          <p:nvPr/>
        </p:nvSpPr>
        <p:spPr>
          <a:xfrm>
            <a:off x="264497" y="1304111"/>
            <a:ext cx="9987531" cy="456535"/>
          </a:xfrm>
          <a:prstGeom prst="rect">
            <a:avLst/>
          </a:prstGeom>
          <a:noFill/>
        </p:spPr>
        <p:txBody>
          <a:bodyPr wrap="square" rtlCol="1">
            <a:spAutoFit/>
          </a:bodyPr>
          <a:lstStyle/>
          <a:p>
            <a:pPr algn="ctr" rtl="1">
              <a:lnSpc>
                <a:spcPct val="150000"/>
              </a:lnSpc>
            </a:pPr>
            <a:r>
              <a:rPr lang="ar-SA" b="1" dirty="0">
                <a:ln w="0"/>
                <a:effectLst>
                  <a:outerShdw blurRad="38100" dist="25400" dir="5400000" algn="ctr" rotWithShape="0">
                    <a:srgbClr val="6E747A">
                      <a:alpha val="43000"/>
                    </a:srgbClr>
                  </a:outerShdw>
                </a:effectLst>
                <a:latin typeface="Simplified Arabic" panose="02020603050405020304" pitchFamily="18" charset="-78"/>
                <a:ea typeface="Calibri" panose="020F0502020204030204" pitchFamily="34" charset="0"/>
                <a:cs typeface="AGA Aladdin Regular" pitchFamily="2" charset="-78"/>
              </a:rPr>
              <a:t>رغم ان بعض سلوك الانسان ينطلق من مكوناته التي يتصف بها، الا ان معظم سلوكه متعلم ، تشكله خبرته وممارساته وتجاربه.</a:t>
            </a:r>
          </a:p>
        </p:txBody>
      </p:sp>
    </p:spTree>
    <p:extLst>
      <p:ext uri="{BB962C8B-B14F-4D97-AF65-F5344CB8AC3E}">
        <p14:creationId xmlns:p14="http://schemas.microsoft.com/office/powerpoint/2010/main" val="71943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1000" fill="hold"/>
                                        <p:tgtEl>
                                          <p:spTgt spid="109"/>
                                        </p:tgtEl>
                                        <p:attrNameLst>
                                          <p:attrName>ppt_w</p:attrName>
                                        </p:attrNameLst>
                                      </p:cBhvr>
                                      <p:tavLst>
                                        <p:tav tm="0">
                                          <p:val>
                                            <p:fltVal val="0"/>
                                          </p:val>
                                        </p:tav>
                                        <p:tav tm="100000">
                                          <p:val>
                                            <p:strVal val="#ppt_w"/>
                                          </p:val>
                                        </p:tav>
                                      </p:tavLst>
                                    </p:anim>
                                    <p:anim calcmode="lin" valueType="num">
                                      <p:cBhvr>
                                        <p:cTn id="8" dur="1000" fill="hold"/>
                                        <p:tgtEl>
                                          <p:spTgt spid="109"/>
                                        </p:tgtEl>
                                        <p:attrNameLst>
                                          <p:attrName>ppt_h</p:attrName>
                                        </p:attrNameLst>
                                      </p:cBhvr>
                                      <p:tavLst>
                                        <p:tav tm="0">
                                          <p:val>
                                            <p:fltVal val="0"/>
                                          </p:val>
                                        </p:tav>
                                        <p:tav tm="100000">
                                          <p:val>
                                            <p:strVal val="#ppt_h"/>
                                          </p:val>
                                        </p:tav>
                                      </p:tavLst>
                                    </p:anim>
                                    <p:animEffect transition="in" filter="fade">
                                      <p:cBhvr>
                                        <p:cTn id="9" dur="1000"/>
                                        <p:tgtEl>
                                          <p:spTgt spid="10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6">
                                            <p:txEl>
                                              <p:pRg st="0" end="0"/>
                                            </p:txEl>
                                          </p:spTgt>
                                        </p:tgtEl>
                                        <p:attrNameLst>
                                          <p:attrName>style.visibility</p:attrName>
                                        </p:attrNameLst>
                                      </p:cBhvr>
                                      <p:to>
                                        <p:strVal val="visible"/>
                                      </p:to>
                                    </p:set>
                                    <p:animEffect transition="in" filter="wipe(down)">
                                      <p:cBhvr>
                                        <p:cTn id="14" dur="1250"/>
                                        <p:tgtEl>
                                          <p:spTgt spid="12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3">
                                            <p:txEl>
                                              <p:pRg st="0" end="0"/>
                                            </p:txEl>
                                          </p:spTgt>
                                        </p:tgtEl>
                                        <p:attrNameLst>
                                          <p:attrName>style.visibility</p:attrName>
                                        </p:attrNameLst>
                                      </p:cBhvr>
                                      <p:to>
                                        <p:strVal val="visible"/>
                                      </p:to>
                                    </p:set>
                                    <p:animEffect transition="in" filter="wipe(down)">
                                      <p:cBhvr>
                                        <p:cTn id="19" dur="1250"/>
                                        <p:tgtEl>
                                          <p:spTgt spid="13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fade">
                                      <p:cBhvr>
                                        <p:cTn id="24" dur="1000"/>
                                        <p:tgtEl>
                                          <p:spTgt spid="104"/>
                                        </p:tgtEl>
                                      </p:cBhvr>
                                    </p:animEffect>
                                    <p:anim calcmode="lin" valueType="num">
                                      <p:cBhvr>
                                        <p:cTn id="25" dur="1000" fill="hold"/>
                                        <p:tgtEl>
                                          <p:spTgt spid="104"/>
                                        </p:tgtEl>
                                        <p:attrNameLst>
                                          <p:attrName>ppt_x</p:attrName>
                                        </p:attrNameLst>
                                      </p:cBhvr>
                                      <p:tavLst>
                                        <p:tav tm="0">
                                          <p:val>
                                            <p:strVal val="#ppt_x"/>
                                          </p:val>
                                        </p:tav>
                                        <p:tav tm="100000">
                                          <p:val>
                                            <p:strVal val="#ppt_x"/>
                                          </p:val>
                                        </p:tav>
                                      </p:tavLst>
                                    </p:anim>
                                    <p:anim calcmode="lin" valueType="num">
                                      <p:cBhvr>
                                        <p:cTn id="26" dur="900" decel="100000" fill="hold"/>
                                        <p:tgtEl>
                                          <p:spTgt spid="10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7"/>
                                        </p:tgtEl>
                                        <p:attrNameLst>
                                          <p:attrName>style.visibility</p:attrName>
                                        </p:attrNameLst>
                                      </p:cBhvr>
                                      <p:to>
                                        <p:strVal val="visible"/>
                                      </p:to>
                                    </p:set>
                                    <p:animEffect transition="in" filter="barn(inVertical)">
                                      <p:cBhvr>
                                        <p:cTn id="32" dur="500"/>
                                        <p:tgtEl>
                                          <p:spTgt spid="127"/>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fade">
                                      <p:cBhvr>
                                        <p:cTn id="37" dur="1000"/>
                                        <p:tgtEl>
                                          <p:spTgt spid="103"/>
                                        </p:tgtEl>
                                      </p:cBhvr>
                                    </p:animEffect>
                                    <p:anim calcmode="lin" valueType="num">
                                      <p:cBhvr>
                                        <p:cTn id="38" dur="1000" fill="hold"/>
                                        <p:tgtEl>
                                          <p:spTgt spid="103"/>
                                        </p:tgtEl>
                                        <p:attrNameLst>
                                          <p:attrName>ppt_x</p:attrName>
                                        </p:attrNameLst>
                                      </p:cBhvr>
                                      <p:tavLst>
                                        <p:tav tm="0">
                                          <p:val>
                                            <p:strVal val="#ppt_x"/>
                                          </p:val>
                                        </p:tav>
                                        <p:tav tm="100000">
                                          <p:val>
                                            <p:strVal val="#ppt_x"/>
                                          </p:val>
                                        </p:tav>
                                      </p:tavLst>
                                    </p:anim>
                                    <p:anim calcmode="lin" valueType="num">
                                      <p:cBhvr>
                                        <p:cTn id="39" dur="900" decel="100000" fill="hold"/>
                                        <p:tgtEl>
                                          <p:spTgt spid="10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8"/>
                                        </p:tgtEl>
                                        <p:attrNameLst>
                                          <p:attrName>style.visibility</p:attrName>
                                        </p:attrNameLst>
                                      </p:cBhvr>
                                      <p:to>
                                        <p:strVal val="visible"/>
                                      </p:to>
                                    </p:set>
                                    <p:animEffect transition="in" filter="barn(inVertical)">
                                      <p:cBhvr>
                                        <p:cTn id="45" dur="500"/>
                                        <p:tgtEl>
                                          <p:spTgt spid="128"/>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fade">
                                      <p:cBhvr>
                                        <p:cTn id="50" dur="1000"/>
                                        <p:tgtEl>
                                          <p:spTgt spid="102"/>
                                        </p:tgtEl>
                                      </p:cBhvr>
                                    </p:animEffect>
                                    <p:anim calcmode="lin" valueType="num">
                                      <p:cBhvr>
                                        <p:cTn id="51" dur="1000" fill="hold"/>
                                        <p:tgtEl>
                                          <p:spTgt spid="102"/>
                                        </p:tgtEl>
                                        <p:attrNameLst>
                                          <p:attrName>ppt_x</p:attrName>
                                        </p:attrNameLst>
                                      </p:cBhvr>
                                      <p:tavLst>
                                        <p:tav tm="0">
                                          <p:val>
                                            <p:strVal val="#ppt_x"/>
                                          </p:val>
                                        </p:tav>
                                        <p:tav tm="100000">
                                          <p:val>
                                            <p:strVal val="#ppt_x"/>
                                          </p:val>
                                        </p:tav>
                                      </p:tavLst>
                                    </p:anim>
                                    <p:anim calcmode="lin" valueType="num">
                                      <p:cBhvr>
                                        <p:cTn id="52" dur="900" decel="100000" fill="hold"/>
                                        <p:tgtEl>
                                          <p:spTgt spid="102"/>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29"/>
                                        </p:tgtEl>
                                        <p:attrNameLst>
                                          <p:attrName>style.visibility</p:attrName>
                                        </p:attrNameLst>
                                      </p:cBhvr>
                                      <p:to>
                                        <p:strVal val="visible"/>
                                      </p:to>
                                    </p:set>
                                    <p:animEffect transition="in" filter="barn(inVertical)">
                                      <p:cBhvr>
                                        <p:cTn id="58" dur="500"/>
                                        <p:tgtEl>
                                          <p:spTgt spid="129"/>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fade">
                                      <p:cBhvr>
                                        <p:cTn id="63" dur="1000"/>
                                        <p:tgtEl>
                                          <p:spTgt spid="101"/>
                                        </p:tgtEl>
                                      </p:cBhvr>
                                    </p:animEffect>
                                    <p:anim calcmode="lin" valueType="num">
                                      <p:cBhvr>
                                        <p:cTn id="64" dur="1000" fill="hold"/>
                                        <p:tgtEl>
                                          <p:spTgt spid="101"/>
                                        </p:tgtEl>
                                        <p:attrNameLst>
                                          <p:attrName>ppt_x</p:attrName>
                                        </p:attrNameLst>
                                      </p:cBhvr>
                                      <p:tavLst>
                                        <p:tav tm="0">
                                          <p:val>
                                            <p:strVal val="#ppt_x"/>
                                          </p:val>
                                        </p:tav>
                                        <p:tav tm="100000">
                                          <p:val>
                                            <p:strVal val="#ppt_x"/>
                                          </p:val>
                                        </p:tav>
                                      </p:tavLst>
                                    </p:anim>
                                    <p:anim calcmode="lin" valueType="num">
                                      <p:cBhvr>
                                        <p:cTn id="65" dur="900" decel="100000" fill="hold"/>
                                        <p:tgtEl>
                                          <p:spTgt spid="10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30"/>
                                        </p:tgtEl>
                                        <p:attrNameLst>
                                          <p:attrName>style.visibility</p:attrName>
                                        </p:attrNameLst>
                                      </p:cBhvr>
                                      <p:to>
                                        <p:strVal val="visible"/>
                                      </p:to>
                                    </p:set>
                                    <p:animEffect transition="in" filter="barn(inVertical)">
                                      <p:cBhvr>
                                        <p:cTn id="71" dur="500"/>
                                        <p:tgtEl>
                                          <p:spTgt spid="130"/>
                                        </p:tgtEl>
                                      </p:cBhvr>
                                    </p:animEffect>
                                  </p:childTnLst>
                                </p:cTn>
                              </p:par>
                            </p:childTnLst>
                          </p:cTn>
                        </p:par>
                      </p:childTnLst>
                    </p:cTn>
                  </p:par>
                  <p:par>
                    <p:cTn id="72" fill="hold">
                      <p:stCondLst>
                        <p:cond delay="indefinite"/>
                      </p:stCondLst>
                      <p:childTnLst>
                        <p:par>
                          <p:cTn id="73" fill="hold">
                            <p:stCondLst>
                              <p:cond delay="0"/>
                            </p:stCondLst>
                            <p:childTnLst>
                              <p:par>
                                <p:cTn id="74" presetID="37" presetClass="entr" presetSubtype="0" fill="hold" nodeType="clickEffect">
                                  <p:stCondLst>
                                    <p:cond delay="0"/>
                                  </p:stCondLst>
                                  <p:childTnLst>
                                    <p:set>
                                      <p:cBhvr>
                                        <p:cTn id="75" dur="1" fill="hold">
                                          <p:stCondLst>
                                            <p:cond delay="0"/>
                                          </p:stCondLst>
                                        </p:cTn>
                                        <p:tgtEl>
                                          <p:spTgt spid="100"/>
                                        </p:tgtEl>
                                        <p:attrNameLst>
                                          <p:attrName>style.visibility</p:attrName>
                                        </p:attrNameLst>
                                      </p:cBhvr>
                                      <p:to>
                                        <p:strVal val="visible"/>
                                      </p:to>
                                    </p:set>
                                    <p:animEffect transition="in" filter="fade">
                                      <p:cBhvr>
                                        <p:cTn id="76" dur="1000"/>
                                        <p:tgtEl>
                                          <p:spTgt spid="100"/>
                                        </p:tgtEl>
                                      </p:cBhvr>
                                    </p:animEffect>
                                    <p:anim calcmode="lin" valueType="num">
                                      <p:cBhvr>
                                        <p:cTn id="77" dur="1000" fill="hold"/>
                                        <p:tgtEl>
                                          <p:spTgt spid="100"/>
                                        </p:tgtEl>
                                        <p:attrNameLst>
                                          <p:attrName>ppt_x</p:attrName>
                                        </p:attrNameLst>
                                      </p:cBhvr>
                                      <p:tavLst>
                                        <p:tav tm="0">
                                          <p:val>
                                            <p:strVal val="#ppt_x"/>
                                          </p:val>
                                        </p:tav>
                                        <p:tav tm="100000">
                                          <p:val>
                                            <p:strVal val="#ppt_x"/>
                                          </p:val>
                                        </p:tav>
                                      </p:tavLst>
                                    </p:anim>
                                    <p:anim calcmode="lin" valueType="num">
                                      <p:cBhvr>
                                        <p:cTn id="78" dur="900" decel="100000" fill="hold"/>
                                        <p:tgtEl>
                                          <p:spTgt spid="100"/>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31"/>
                                        </p:tgtEl>
                                        <p:attrNameLst>
                                          <p:attrName>style.visibility</p:attrName>
                                        </p:attrNameLst>
                                      </p:cBhvr>
                                      <p:to>
                                        <p:strVal val="visible"/>
                                      </p:to>
                                    </p:set>
                                    <p:animEffect transition="in" filter="barn(inVertical)">
                                      <p:cBhvr>
                                        <p:cTn id="84" dur="500"/>
                                        <p:tgtEl>
                                          <p:spTgt spid="131"/>
                                        </p:tgtEl>
                                      </p:cBhvr>
                                    </p:animEffect>
                                  </p:childTnLst>
                                </p:cTn>
                              </p:par>
                            </p:childTnLst>
                          </p:cTn>
                        </p:par>
                      </p:childTnLst>
                    </p:cTn>
                  </p:par>
                  <p:par>
                    <p:cTn id="85" fill="hold">
                      <p:stCondLst>
                        <p:cond delay="indefinite"/>
                      </p:stCondLst>
                      <p:childTnLst>
                        <p:par>
                          <p:cTn id="86" fill="hold">
                            <p:stCondLst>
                              <p:cond delay="0"/>
                            </p:stCondLst>
                            <p:childTnLst>
                              <p:par>
                                <p:cTn id="87" presetID="37" presetClass="entr" presetSubtype="0" fill="hold" nodeType="click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fade">
                                      <p:cBhvr>
                                        <p:cTn id="89" dur="1000"/>
                                        <p:tgtEl>
                                          <p:spTgt spid="67"/>
                                        </p:tgtEl>
                                      </p:cBhvr>
                                    </p:animEffect>
                                    <p:anim calcmode="lin" valueType="num">
                                      <p:cBhvr>
                                        <p:cTn id="90" dur="1000" fill="hold"/>
                                        <p:tgtEl>
                                          <p:spTgt spid="67"/>
                                        </p:tgtEl>
                                        <p:attrNameLst>
                                          <p:attrName>ppt_x</p:attrName>
                                        </p:attrNameLst>
                                      </p:cBhvr>
                                      <p:tavLst>
                                        <p:tav tm="0">
                                          <p:val>
                                            <p:strVal val="#ppt_x"/>
                                          </p:val>
                                        </p:tav>
                                        <p:tav tm="100000">
                                          <p:val>
                                            <p:strVal val="#ppt_x"/>
                                          </p:val>
                                        </p:tav>
                                      </p:tavLst>
                                    </p:anim>
                                    <p:anim calcmode="lin" valueType="num">
                                      <p:cBhvr>
                                        <p:cTn id="91" dur="900" decel="100000" fill="hold"/>
                                        <p:tgtEl>
                                          <p:spTgt spid="67"/>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32"/>
                                        </p:tgtEl>
                                        <p:attrNameLst>
                                          <p:attrName>style.visibility</p:attrName>
                                        </p:attrNameLst>
                                      </p:cBhvr>
                                      <p:to>
                                        <p:strVal val="visible"/>
                                      </p:to>
                                    </p:set>
                                    <p:animEffect transition="in" filter="wipe(down)">
                                      <p:cBhvr>
                                        <p:cTn id="97"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29" grpId="0"/>
      <p:bldP spid="130" grpId="0"/>
      <p:bldP spid="131" grpId="0"/>
      <p:bldP spid="1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مستطيل 177">
            <a:extLst>
              <a:ext uri="{FF2B5EF4-FFF2-40B4-BE49-F238E27FC236}">
                <a16:creationId xmlns:a16="http://schemas.microsoft.com/office/drawing/2014/main" id="{BB0ACB3D-2C0F-414D-8776-AC74AD079F2B}"/>
              </a:ext>
            </a:extLst>
          </p:cNvPr>
          <p:cNvSpPr/>
          <p:nvPr/>
        </p:nvSpPr>
        <p:spPr>
          <a:xfrm>
            <a:off x="6096000" y="140429"/>
            <a:ext cx="5041209" cy="5796951"/>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cs typeface="AGA Aladdin Regular" pitchFamily="2" charset="-78"/>
            </a:endParaRPr>
          </a:p>
        </p:txBody>
      </p:sp>
      <p:sp>
        <p:nvSpPr>
          <p:cNvPr id="6" name="مستطيل: زوايا علوية مستديرة 5">
            <a:extLst>
              <a:ext uri="{FF2B5EF4-FFF2-40B4-BE49-F238E27FC236}">
                <a16:creationId xmlns:a16="http://schemas.microsoft.com/office/drawing/2014/main" id="{114B535F-1563-46B3-A3E7-B17FEB8E2837}"/>
              </a:ext>
            </a:extLst>
          </p:cNvPr>
          <p:cNvSpPr/>
          <p:nvPr/>
        </p:nvSpPr>
        <p:spPr>
          <a:xfrm rot="16200000">
            <a:off x="741783" y="695414"/>
            <a:ext cx="5520906" cy="4718472"/>
          </a:xfrm>
          <a:prstGeom prst="round2SameRect">
            <a:avLst/>
          </a:prstGeom>
          <a:solidFill>
            <a:schemeClr val="bg1">
              <a:lumMod val="75000"/>
              <a:alpha val="80000"/>
            </a:schemeClr>
          </a:solid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cs typeface="AGA Aladdin Regular" pitchFamily="2" charset="-78"/>
            </a:endParaRPr>
          </a:p>
        </p:txBody>
      </p:sp>
      <p:sp>
        <p:nvSpPr>
          <p:cNvPr id="7" name="مستطيل: زوايا علوية مستديرة 6">
            <a:extLst>
              <a:ext uri="{FF2B5EF4-FFF2-40B4-BE49-F238E27FC236}">
                <a16:creationId xmlns:a16="http://schemas.microsoft.com/office/drawing/2014/main" id="{7C36BBCE-1F7D-45DC-A909-2DC0F67BA951}"/>
              </a:ext>
            </a:extLst>
          </p:cNvPr>
          <p:cNvSpPr/>
          <p:nvPr/>
        </p:nvSpPr>
        <p:spPr>
          <a:xfrm rot="16200000">
            <a:off x="826239" y="704939"/>
            <a:ext cx="5520906" cy="4718472"/>
          </a:xfrm>
          <a:prstGeom prst="round2SameRect">
            <a:avLst/>
          </a:prstGeom>
          <a:solidFill>
            <a:schemeClr val="bg1">
              <a:lumMod val="65000"/>
              <a:alpha val="81000"/>
            </a:schemeClr>
          </a:solid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cs typeface="AGA Aladdin Regular" pitchFamily="2" charset="-78"/>
            </a:endParaRPr>
          </a:p>
        </p:txBody>
      </p:sp>
      <p:sp>
        <p:nvSpPr>
          <p:cNvPr id="8" name="مستطيل 7">
            <a:extLst>
              <a:ext uri="{FF2B5EF4-FFF2-40B4-BE49-F238E27FC236}">
                <a16:creationId xmlns:a16="http://schemas.microsoft.com/office/drawing/2014/main" id="{6D1E133B-4872-412F-9901-860D894AB0DD}"/>
              </a:ext>
            </a:extLst>
          </p:cNvPr>
          <p:cNvSpPr/>
          <p:nvPr/>
        </p:nvSpPr>
        <p:spPr>
          <a:xfrm rot="5400000" flipH="1">
            <a:off x="5713585" y="758593"/>
            <a:ext cx="5520906" cy="4779217"/>
          </a:xfrm>
          <a:prstGeom prst="rect">
            <a:avLst/>
          </a:prstGeom>
          <a:solidFill>
            <a:schemeClr val="bg1">
              <a:lumMod val="65000"/>
              <a:alpha val="67000"/>
            </a:schemeClr>
          </a:solidFill>
          <a:ln>
            <a:noFill/>
          </a:ln>
          <a:effectLst>
            <a:outerShdw blurRad="88900" dist="38100" dir="10800000" sx="101000" sy="101000" algn="r"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cs typeface="AGA Aladdin Regular" pitchFamily="2" charset="-78"/>
            </a:endParaRPr>
          </a:p>
        </p:txBody>
      </p:sp>
      <p:sp>
        <p:nvSpPr>
          <p:cNvPr id="224" name="مستطيل 223">
            <a:extLst>
              <a:ext uri="{FF2B5EF4-FFF2-40B4-BE49-F238E27FC236}">
                <a16:creationId xmlns:a16="http://schemas.microsoft.com/office/drawing/2014/main" id="{C2F3049B-FC1B-42DD-90F6-DCDB07B94C51}"/>
              </a:ext>
            </a:extLst>
          </p:cNvPr>
          <p:cNvSpPr/>
          <p:nvPr/>
        </p:nvSpPr>
        <p:spPr>
          <a:xfrm>
            <a:off x="1000897" y="144682"/>
            <a:ext cx="5041209" cy="5796951"/>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cs typeface="AGA Aladdin Regular" pitchFamily="2" charset="-78"/>
            </a:endParaRPr>
          </a:p>
        </p:txBody>
      </p:sp>
      <p:grpSp>
        <p:nvGrpSpPr>
          <p:cNvPr id="238" name="مجموعة 237">
            <a:extLst>
              <a:ext uri="{FF2B5EF4-FFF2-40B4-BE49-F238E27FC236}">
                <a16:creationId xmlns:a16="http://schemas.microsoft.com/office/drawing/2014/main" id="{462A774F-0EFA-430D-A1EB-69844FEF7504}"/>
              </a:ext>
            </a:extLst>
          </p:cNvPr>
          <p:cNvGrpSpPr/>
          <p:nvPr/>
        </p:nvGrpSpPr>
        <p:grpSpPr>
          <a:xfrm>
            <a:off x="1128853" y="391760"/>
            <a:ext cx="4718471" cy="5520906"/>
            <a:chOff x="1276200" y="284672"/>
            <a:chExt cx="4748009" cy="5520906"/>
          </a:xfrm>
          <a:solidFill>
            <a:schemeClr val="bg1">
              <a:lumMod val="85000"/>
            </a:schemeClr>
          </a:solidFill>
        </p:grpSpPr>
        <p:sp>
          <p:nvSpPr>
            <p:cNvPr id="239" name="مستطيل: زوايا علوية مستديرة 2">
              <a:extLst>
                <a:ext uri="{FF2B5EF4-FFF2-40B4-BE49-F238E27FC236}">
                  <a16:creationId xmlns:a16="http://schemas.microsoft.com/office/drawing/2014/main" id="{B527A0E8-2B49-4908-AC1E-F05A543051B6}"/>
                </a:ext>
              </a:extLst>
            </p:cNvPr>
            <p:cNvSpPr/>
            <p:nvPr/>
          </p:nvSpPr>
          <p:spPr>
            <a:xfrm rot="16200000">
              <a:off x="889752" y="671120"/>
              <a:ext cx="5520906" cy="4748009"/>
            </a:xfrm>
            <a:prstGeom prst="rect">
              <a:avLst/>
            </a:prstGeom>
            <a:grp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cs typeface="AGA Aladdin Regular" pitchFamily="2" charset="-78"/>
              </a:endParaRPr>
            </a:p>
          </p:txBody>
        </p:sp>
        <p:cxnSp>
          <p:nvCxnSpPr>
            <p:cNvPr id="240" name="رابط مستقيم 239">
              <a:extLst>
                <a:ext uri="{FF2B5EF4-FFF2-40B4-BE49-F238E27FC236}">
                  <a16:creationId xmlns:a16="http://schemas.microsoft.com/office/drawing/2014/main" id="{763A4697-B8A8-472D-A59F-C28E3F698CF3}"/>
                </a:ext>
              </a:extLst>
            </p:cNvPr>
            <p:cNvCxnSpPr/>
            <p:nvPr/>
          </p:nvCxnSpPr>
          <p:spPr>
            <a:xfrm>
              <a:off x="5543550" y="436899"/>
              <a:ext cx="0" cy="5187716"/>
            </a:xfrm>
            <a:prstGeom prst="line">
              <a:avLst/>
            </a:prstGeom>
            <a:grpFill/>
            <a:ln w="15875"/>
          </p:spPr>
          <p:style>
            <a:lnRef idx="1">
              <a:schemeClr val="accent1"/>
            </a:lnRef>
            <a:fillRef idx="0">
              <a:schemeClr val="accent1"/>
            </a:fillRef>
            <a:effectRef idx="0">
              <a:schemeClr val="accent1"/>
            </a:effectRef>
            <a:fontRef idx="minor">
              <a:schemeClr val="tx1"/>
            </a:fontRef>
          </p:style>
        </p:cxnSp>
        <p:cxnSp>
          <p:nvCxnSpPr>
            <p:cNvPr id="241" name="رابط مستقيم 240">
              <a:extLst>
                <a:ext uri="{FF2B5EF4-FFF2-40B4-BE49-F238E27FC236}">
                  <a16:creationId xmlns:a16="http://schemas.microsoft.com/office/drawing/2014/main" id="{2CE880DA-75D2-4273-8177-DCA84CCC744B}"/>
                </a:ext>
              </a:extLst>
            </p:cNvPr>
            <p:cNvCxnSpPr>
              <a:cxnSpLocks/>
            </p:cNvCxnSpPr>
            <p:nvPr/>
          </p:nvCxnSpPr>
          <p:spPr>
            <a:xfrm flipH="1">
              <a:off x="1313500" y="928724"/>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2" name="رابط مستقيم 241">
              <a:extLst>
                <a:ext uri="{FF2B5EF4-FFF2-40B4-BE49-F238E27FC236}">
                  <a16:creationId xmlns:a16="http://schemas.microsoft.com/office/drawing/2014/main" id="{25FE55E9-B915-41C7-9CF4-461283512BF1}"/>
                </a:ext>
              </a:extLst>
            </p:cNvPr>
            <p:cNvCxnSpPr>
              <a:cxnSpLocks/>
            </p:cNvCxnSpPr>
            <p:nvPr/>
          </p:nvCxnSpPr>
          <p:spPr>
            <a:xfrm flipH="1">
              <a:off x="1313500" y="1460453"/>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3" name="رابط مستقيم 242">
              <a:extLst>
                <a:ext uri="{FF2B5EF4-FFF2-40B4-BE49-F238E27FC236}">
                  <a16:creationId xmlns:a16="http://schemas.microsoft.com/office/drawing/2014/main" id="{B1B992C0-63A4-4020-9C8C-7415CB596BAD}"/>
                </a:ext>
              </a:extLst>
            </p:cNvPr>
            <p:cNvCxnSpPr>
              <a:cxnSpLocks/>
            </p:cNvCxnSpPr>
            <p:nvPr/>
          </p:nvCxnSpPr>
          <p:spPr>
            <a:xfrm flipH="1">
              <a:off x="1313500" y="1968485"/>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4" name="رابط مستقيم 243">
              <a:extLst>
                <a:ext uri="{FF2B5EF4-FFF2-40B4-BE49-F238E27FC236}">
                  <a16:creationId xmlns:a16="http://schemas.microsoft.com/office/drawing/2014/main" id="{A80C08CB-98C5-4900-873E-12707BCE9679}"/>
                </a:ext>
              </a:extLst>
            </p:cNvPr>
            <p:cNvCxnSpPr>
              <a:cxnSpLocks/>
            </p:cNvCxnSpPr>
            <p:nvPr/>
          </p:nvCxnSpPr>
          <p:spPr>
            <a:xfrm flipH="1">
              <a:off x="1313500" y="2509739"/>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5" name="رابط مستقيم 244">
              <a:extLst>
                <a:ext uri="{FF2B5EF4-FFF2-40B4-BE49-F238E27FC236}">
                  <a16:creationId xmlns:a16="http://schemas.microsoft.com/office/drawing/2014/main" id="{167D1B96-89B5-4AC6-A796-CCC048A673C0}"/>
                </a:ext>
              </a:extLst>
            </p:cNvPr>
            <p:cNvCxnSpPr>
              <a:cxnSpLocks/>
            </p:cNvCxnSpPr>
            <p:nvPr/>
          </p:nvCxnSpPr>
          <p:spPr>
            <a:xfrm flipH="1">
              <a:off x="1313500" y="3042993"/>
              <a:ext cx="4197527" cy="213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6" name="رابط مستقيم 245">
              <a:extLst>
                <a:ext uri="{FF2B5EF4-FFF2-40B4-BE49-F238E27FC236}">
                  <a16:creationId xmlns:a16="http://schemas.microsoft.com/office/drawing/2014/main" id="{A405EF2B-CD83-4372-855C-878B92475DF0}"/>
                </a:ext>
              </a:extLst>
            </p:cNvPr>
            <p:cNvCxnSpPr>
              <a:cxnSpLocks/>
            </p:cNvCxnSpPr>
            <p:nvPr/>
          </p:nvCxnSpPr>
          <p:spPr>
            <a:xfrm flipH="1">
              <a:off x="1313500" y="3574722"/>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7" name="رابط مستقيم 246">
              <a:extLst>
                <a:ext uri="{FF2B5EF4-FFF2-40B4-BE49-F238E27FC236}">
                  <a16:creationId xmlns:a16="http://schemas.microsoft.com/office/drawing/2014/main" id="{C47F0434-F8CD-4D12-8F1F-56943470E8C2}"/>
                </a:ext>
              </a:extLst>
            </p:cNvPr>
            <p:cNvCxnSpPr>
              <a:cxnSpLocks/>
            </p:cNvCxnSpPr>
            <p:nvPr/>
          </p:nvCxnSpPr>
          <p:spPr>
            <a:xfrm flipH="1">
              <a:off x="1313500" y="4092279"/>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8" name="رابط مستقيم 247">
              <a:extLst>
                <a:ext uri="{FF2B5EF4-FFF2-40B4-BE49-F238E27FC236}">
                  <a16:creationId xmlns:a16="http://schemas.microsoft.com/office/drawing/2014/main" id="{07836618-FFE7-448C-9E05-383CEB3DC5BD}"/>
                </a:ext>
              </a:extLst>
            </p:cNvPr>
            <p:cNvCxnSpPr>
              <a:cxnSpLocks/>
            </p:cNvCxnSpPr>
            <p:nvPr/>
          </p:nvCxnSpPr>
          <p:spPr>
            <a:xfrm flipH="1">
              <a:off x="1313500" y="4633533"/>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9" name="رابط مستقيم 248">
              <a:extLst>
                <a:ext uri="{FF2B5EF4-FFF2-40B4-BE49-F238E27FC236}">
                  <a16:creationId xmlns:a16="http://schemas.microsoft.com/office/drawing/2014/main" id="{7FCDEA34-1479-4500-B93E-46CD3BCC809C}"/>
                </a:ext>
              </a:extLst>
            </p:cNvPr>
            <p:cNvCxnSpPr>
              <a:cxnSpLocks/>
            </p:cNvCxnSpPr>
            <p:nvPr/>
          </p:nvCxnSpPr>
          <p:spPr>
            <a:xfrm flipH="1">
              <a:off x="1313500" y="5146694"/>
              <a:ext cx="4197527" cy="0"/>
            </a:xfrm>
            <a:prstGeom prst="line">
              <a:avLst/>
            </a:prstGeom>
            <a:grpFill/>
            <a:ln/>
          </p:spPr>
          <p:style>
            <a:lnRef idx="1">
              <a:schemeClr val="accent3"/>
            </a:lnRef>
            <a:fillRef idx="0">
              <a:schemeClr val="accent3"/>
            </a:fillRef>
            <a:effectRef idx="0">
              <a:schemeClr val="accent3"/>
            </a:effectRef>
            <a:fontRef idx="minor">
              <a:schemeClr val="tx1"/>
            </a:fontRef>
          </p:style>
        </p:cxnSp>
      </p:grpSp>
      <p:sp>
        <p:nvSpPr>
          <p:cNvPr id="250" name="مستطيل 249">
            <a:extLst>
              <a:ext uri="{FF2B5EF4-FFF2-40B4-BE49-F238E27FC236}">
                <a16:creationId xmlns:a16="http://schemas.microsoft.com/office/drawing/2014/main" id="{EDDAF632-A7D0-4573-9258-C13D311F7693}"/>
              </a:ext>
            </a:extLst>
          </p:cNvPr>
          <p:cNvSpPr/>
          <p:nvPr/>
        </p:nvSpPr>
        <p:spPr>
          <a:xfrm rot="5400000" flipH="1">
            <a:off x="5730058" y="700928"/>
            <a:ext cx="5520906" cy="4779217"/>
          </a:xfrm>
          <a:prstGeom prst="rect">
            <a:avLst/>
          </a:prstGeom>
          <a:solidFill>
            <a:schemeClr val="bg1">
              <a:lumMod val="65000"/>
              <a:alpha val="67000"/>
            </a:schemeClr>
          </a:solidFill>
          <a:ln>
            <a:noFill/>
          </a:ln>
          <a:effectLst>
            <a:outerShdw blurRad="88900" dist="38100" dir="10800000" sx="101000" sy="101000" algn="r"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cs typeface="AGA Aladdin Regular" pitchFamily="2" charset="-78"/>
            </a:endParaRPr>
          </a:p>
        </p:txBody>
      </p:sp>
      <p:grpSp>
        <p:nvGrpSpPr>
          <p:cNvPr id="190" name="مجموعة 189">
            <a:extLst>
              <a:ext uri="{FF2B5EF4-FFF2-40B4-BE49-F238E27FC236}">
                <a16:creationId xmlns:a16="http://schemas.microsoft.com/office/drawing/2014/main" id="{7074758B-F4BE-4698-8C74-EAA77E486E3D}"/>
              </a:ext>
            </a:extLst>
          </p:cNvPr>
          <p:cNvGrpSpPr/>
          <p:nvPr/>
        </p:nvGrpSpPr>
        <p:grpSpPr>
          <a:xfrm>
            <a:off x="9739857" y="2084940"/>
            <a:ext cx="1132270" cy="798259"/>
            <a:chOff x="1032315" y="938249"/>
            <a:chExt cx="1097083" cy="1030236"/>
          </a:xfrm>
          <a:solidFill>
            <a:srgbClr val="00B050"/>
          </a:solidFill>
          <a:effectLst>
            <a:outerShdw blurRad="50800" dist="38100" algn="l" rotWithShape="0">
              <a:prstClr val="black">
                <a:alpha val="40000"/>
              </a:prstClr>
            </a:outerShdw>
          </a:effectLst>
        </p:grpSpPr>
        <p:sp>
          <p:nvSpPr>
            <p:cNvPr id="191" name="مستطيل 190">
              <a:extLst>
                <a:ext uri="{FF2B5EF4-FFF2-40B4-BE49-F238E27FC236}">
                  <a16:creationId xmlns:a16="http://schemas.microsoft.com/office/drawing/2014/main" id="{F6D52490-AA11-4207-9EC8-89626D0977C9}"/>
                </a:ext>
              </a:extLst>
            </p:cNvPr>
            <p:cNvSpPr/>
            <p:nvPr/>
          </p:nvSpPr>
          <p:spPr>
            <a:xfrm>
              <a:off x="1032315" y="938249"/>
              <a:ext cx="1097083" cy="10302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cs typeface="AGA Aladdin Regular" pitchFamily="2" charset="-78"/>
              </a:endParaRPr>
            </a:p>
          </p:txBody>
        </p:sp>
        <p:sp>
          <p:nvSpPr>
            <p:cNvPr id="192" name="مربع نص 191">
              <a:extLst>
                <a:ext uri="{FF2B5EF4-FFF2-40B4-BE49-F238E27FC236}">
                  <a16:creationId xmlns:a16="http://schemas.microsoft.com/office/drawing/2014/main" id="{591B4DD0-98D4-4B28-876F-300F45A345C5}"/>
                </a:ext>
              </a:extLst>
            </p:cNvPr>
            <p:cNvSpPr txBox="1"/>
            <p:nvPr/>
          </p:nvSpPr>
          <p:spPr>
            <a:xfrm>
              <a:off x="1038224" y="1047974"/>
              <a:ext cx="1045417" cy="516383"/>
            </a:xfrm>
            <a:prstGeom prst="rect">
              <a:avLst/>
            </a:prstGeom>
            <a:solidFill>
              <a:srgbClr val="00B050"/>
            </a:solidFill>
          </p:spPr>
          <p:txBody>
            <a:bodyPr wrap="square" rtlCol="1">
              <a:spAutoFit/>
            </a:bodyPr>
            <a:lstStyle/>
            <a:p>
              <a:pPr algn="ctr"/>
              <a:r>
                <a:rPr lang="ar-SA" sz="2000" b="1" spc="-150" dirty="0">
                  <a:solidFill>
                    <a:schemeClr val="bg1"/>
                  </a:solidFill>
                  <a:effectLst>
                    <a:outerShdw blurRad="38100" dist="38100" dir="2700000" algn="tl">
                      <a:srgbClr val="000000">
                        <a:alpha val="43137"/>
                      </a:srgbClr>
                    </a:outerShdw>
                  </a:effectLst>
                  <a:latin typeface="Calibri" panose="020F0502020204030204" pitchFamily="34" charset="0"/>
                  <a:cs typeface="AGA Aladdin Regular" pitchFamily="2" charset="-78"/>
                </a:rPr>
                <a:t>محدد الاثارة</a:t>
              </a:r>
            </a:p>
          </p:txBody>
        </p:sp>
      </p:grpSp>
      <p:grpSp>
        <p:nvGrpSpPr>
          <p:cNvPr id="202" name="مجموعة 201">
            <a:extLst>
              <a:ext uri="{FF2B5EF4-FFF2-40B4-BE49-F238E27FC236}">
                <a16:creationId xmlns:a16="http://schemas.microsoft.com/office/drawing/2014/main" id="{A74726F3-62A6-4382-960D-67720124D0D0}"/>
              </a:ext>
            </a:extLst>
          </p:cNvPr>
          <p:cNvGrpSpPr/>
          <p:nvPr/>
        </p:nvGrpSpPr>
        <p:grpSpPr>
          <a:xfrm>
            <a:off x="9720603" y="4065815"/>
            <a:ext cx="1156492" cy="842202"/>
            <a:chOff x="1032314" y="938249"/>
            <a:chExt cx="1120551" cy="1031015"/>
          </a:xfrm>
          <a:solidFill>
            <a:schemeClr val="accent3">
              <a:lumMod val="75000"/>
            </a:schemeClr>
          </a:solidFill>
          <a:effectLst>
            <a:outerShdw blurRad="50800" dist="38100" algn="l" rotWithShape="0">
              <a:prstClr val="black">
                <a:alpha val="40000"/>
              </a:prstClr>
            </a:outerShdw>
          </a:effectLst>
        </p:grpSpPr>
        <p:sp>
          <p:nvSpPr>
            <p:cNvPr id="203" name="مستطيل 202">
              <a:extLst>
                <a:ext uri="{FF2B5EF4-FFF2-40B4-BE49-F238E27FC236}">
                  <a16:creationId xmlns:a16="http://schemas.microsoft.com/office/drawing/2014/main" id="{E2E390C7-BBDB-413D-A0BA-AFB4D8568B65}"/>
                </a:ext>
              </a:extLst>
            </p:cNvPr>
            <p:cNvSpPr/>
            <p:nvPr/>
          </p:nvSpPr>
          <p:spPr>
            <a:xfrm>
              <a:off x="1032315" y="938249"/>
              <a:ext cx="1097083" cy="10302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cs typeface="AGA Aladdin Regular" pitchFamily="2" charset="-78"/>
              </a:endParaRPr>
            </a:p>
          </p:txBody>
        </p:sp>
        <p:sp>
          <p:nvSpPr>
            <p:cNvPr id="204" name="مربع نص 203">
              <a:extLst>
                <a:ext uri="{FF2B5EF4-FFF2-40B4-BE49-F238E27FC236}">
                  <a16:creationId xmlns:a16="http://schemas.microsoft.com/office/drawing/2014/main" id="{31CA4E84-6164-42F2-9C68-D12A4C8CC50D}"/>
                </a:ext>
              </a:extLst>
            </p:cNvPr>
            <p:cNvSpPr txBox="1"/>
            <p:nvPr/>
          </p:nvSpPr>
          <p:spPr>
            <a:xfrm>
              <a:off x="1032314" y="951966"/>
              <a:ext cx="1120551" cy="1017298"/>
            </a:xfrm>
            <a:prstGeom prst="rect">
              <a:avLst/>
            </a:prstGeom>
            <a:noFill/>
          </p:spPr>
          <p:txBody>
            <a:bodyPr wrap="square" rtlCol="1">
              <a:spAutoFit/>
            </a:bodyPr>
            <a:lstStyle/>
            <a:p>
              <a:pPr algn="ctr"/>
              <a:r>
                <a:rPr lang="ar-SA" sz="2400" b="1" spc="-150" dirty="0">
                  <a:solidFill>
                    <a:schemeClr val="bg1"/>
                  </a:solidFill>
                  <a:effectLst>
                    <a:outerShdw blurRad="38100" dist="38100" dir="2700000" algn="tl">
                      <a:srgbClr val="000000">
                        <a:alpha val="43137"/>
                      </a:srgbClr>
                    </a:outerShdw>
                  </a:effectLst>
                  <a:latin typeface="Calibri" panose="020F0502020204030204" pitchFamily="34" charset="0"/>
                  <a:cs typeface="AGA Aladdin Regular" pitchFamily="2" charset="-78"/>
                </a:rPr>
                <a:t>العرض النسقي</a:t>
              </a:r>
              <a:endParaRPr lang="ar-SA" sz="2800" b="1" spc="-150" dirty="0">
                <a:solidFill>
                  <a:schemeClr val="bg1"/>
                </a:solidFill>
                <a:effectLst>
                  <a:outerShdw blurRad="38100" dist="38100" dir="2700000" algn="tl">
                    <a:srgbClr val="000000">
                      <a:alpha val="43137"/>
                    </a:srgbClr>
                  </a:outerShdw>
                </a:effectLst>
                <a:latin typeface="Calibri" panose="020F0502020204030204" pitchFamily="34" charset="0"/>
                <a:cs typeface="AGA Aladdin Regular" pitchFamily="2" charset="-78"/>
              </a:endParaRPr>
            </a:p>
          </p:txBody>
        </p:sp>
      </p:grpSp>
      <p:grpSp>
        <p:nvGrpSpPr>
          <p:cNvPr id="174" name="مجموعة 173">
            <a:extLst>
              <a:ext uri="{FF2B5EF4-FFF2-40B4-BE49-F238E27FC236}">
                <a16:creationId xmlns:a16="http://schemas.microsoft.com/office/drawing/2014/main" id="{8AB050FE-6852-4AD9-A4FA-FEF0EC726A87}"/>
              </a:ext>
            </a:extLst>
          </p:cNvPr>
          <p:cNvGrpSpPr/>
          <p:nvPr/>
        </p:nvGrpSpPr>
        <p:grpSpPr>
          <a:xfrm>
            <a:off x="6145965" y="267303"/>
            <a:ext cx="4735785" cy="5520906"/>
            <a:chOff x="6145966" y="294197"/>
            <a:chExt cx="4818579" cy="5520906"/>
          </a:xfrm>
        </p:grpSpPr>
        <p:sp>
          <p:nvSpPr>
            <p:cNvPr id="5" name="مستطيل 4">
              <a:extLst>
                <a:ext uri="{FF2B5EF4-FFF2-40B4-BE49-F238E27FC236}">
                  <a16:creationId xmlns:a16="http://schemas.microsoft.com/office/drawing/2014/main" id="{F791786A-C3A0-4714-A8FB-583C1FBC696A}"/>
                </a:ext>
              </a:extLst>
            </p:cNvPr>
            <p:cNvSpPr/>
            <p:nvPr/>
          </p:nvSpPr>
          <p:spPr>
            <a:xfrm rot="5400000" flipH="1">
              <a:off x="5794803" y="645360"/>
              <a:ext cx="5520906" cy="4818579"/>
            </a:xfrm>
            <a:prstGeom prst="rect">
              <a:avLst/>
            </a:pr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cs typeface="AGA Aladdin Regular" pitchFamily="2" charset="-78"/>
              </a:endParaRPr>
            </a:p>
          </p:txBody>
        </p:sp>
        <p:cxnSp>
          <p:nvCxnSpPr>
            <p:cNvPr id="126" name="رابط مستقيم 125">
              <a:extLst>
                <a:ext uri="{FF2B5EF4-FFF2-40B4-BE49-F238E27FC236}">
                  <a16:creationId xmlns:a16="http://schemas.microsoft.com/office/drawing/2014/main" id="{66520748-43C0-405B-B9FF-A6601B0A00EA}"/>
                </a:ext>
              </a:extLst>
            </p:cNvPr>
            <p:cNvCxnSpPr/>
            <p:nvPr/>
          </p:nvCxnSpPr>
          <p:spPr>
            <a:xfrm>
              <a:off x="6629400" y="439003"/>
              <a:ext cx="0" cy="518771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63" name="رابط مستقيم 162">
              <a:extLst>
                <a:ext uri="{FF2B5EF4-FFF2-40B4-BE49-F238E27FC236}">
                  <a16:creationId xmlns:a16="http://schemas.microsoft.com/office/drawing/2014/main" id="{714CCD65-786E-4EF6-8C1F-1C434916DF1A}"/>
                </a:ext>
              </a:extLst>
            </p:cNvPr>
            <p:cNvCxnSpPr>
              <a:cxnSpLocks/>
            </p:cNvCxnSpPr>
            <p:nvPr/>
          </p:nvCxnSpPr>
          <p:spPr>
            <a:xfrm flipH="1">
              <a:off x="6638924" y="938249"/>
              <a:ext cx="4289252"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65" name="رابط مستقيم 164">
              <a:extLst>
                <a:ext uri="{FF2B5EF4-FFF2-40B4-BE49-F238E27FC236}">
                  <a16:creationId xmlns:a16="http://schemas.microsoft.com/office/drawing/2014/main" id="{C914FBC3-3ABE-406D-ADCB-F07A9685D508}"/>
                </a:ext>
              </a:extLst>
            </p:cNvPr>
            <p:cNvCxnSpPr>
              <a:cxnSpLocks/>
            </p:cNvCxnSpPr>
            <p:nvPr/>
          </p:nvCxnSpPr>
          <p:spPr>
            <a:xfrm flipH="1">
              <a:off x="6638924" y="1978010"/>
              <a:ext cx="4289252"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66" name="رابط مستقيم 165">
              <a:extLst>
                <a:ext uri="{FF2B5EF4-FFF2-40B4-BE49-F238E27FC236}">
                  <a16:creationId xmlns:a16="http://schemas.microsoft.com/office/drawing/2014/main" id="{0ADD44DF-2DB5-4A8F-A23C-3A6017D8ED20}"/>
                </a:ext>
              </a:extLst>
            </p:cNvPr>
            <p:cNvCxnSpPr>
              <a:cxnSpLocks/>
            </p:cNvCxnSpPr>
            <p:nvPr/>
          </p:nvCxnSpPr>
          <p:spPr>
            <a:xfrm flipH="1">
              <a:off x="6638924" y="2519264"/>
              <a:ext cx="4289252"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67" name="رابط مستقيم 166">
              <a:extLst>
                <a:ext uri="{FF2B5EF4-FFF2-40B4-BE49-F238E27FC236}">
                  <a16:creationId xmlns:a16="http://schemas.microsoft.com/office/drawing/2014/main" id="{B1F784DB-096D-4C40-91C8-3A04B3BC8864}"/>
                </a:ext>
              </a:extLst>
            </p:cNvPr>
            <p:cNvCxnSpPr>
              <a:cxnSpLocks/>
            </p:cNvCxnSpPr>
            <p:nvPr/>
          </p:nvCxnSpPr>
          <p:spPr>
            <a:xfrm flipH="1">
              <a:off x="6638924" y="3052518"/>
              <a:ext cx="4289252" cy="213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68" name="رابط مستقيم 167">
              <a:extLst>
                <a:ext uri="{FF2B5EF4-FFF2-40B4-BE49-F238E27FC236}">
                  <a16:creationId xmlns:a16="http://schemas.microsoft.com/office/drawing/2014/main" id="{0E3F7562-7141-4ABB-9154-68A8637A3098}"/>
                </a:ext>
              </a:extLst>
            </p:cNvPr>
            <p:cNvCxnSpPr>
              <a:cxnSpLocks/>
            </p:cNvCxnSpPr>
            <p:nvPr/>
          </p:nvCxnSpPr>
          <p:spPr>
            <a:xfrm flipH="1">
              <a:off x="6638924" y="3584247"/>
              <a:ext cx="4289252"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69" name="رابط مستقيم 168">
              <a:extLst>
                <a:ext uri="{FF2B5EF4-FFF2-40B4-BE49-F238E27FC236}">
                  <a16:creationId xmlns:a16="http://schemas.microsoft.com/office/drawing/2014/main" id="{2F050C5D-FAF9-440B-84C3-5568EC38D0DB}"/>
                </a:ext>
              </a:extLst>
            </p:cNvPr>
            <p:cNvCxnSpPr>
              <a:cxnSpLocks/>
            </p:cNvCxnSpPr>
            <p:nvPr/>
          </p:nvCxnSpPr>
          <p:spPr>
            <a:xfrm flipH="1">
              <a:off x="6638924" y="4101804"/>
              <a:ext cx="4289252"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70" name="رابط مستقيم 169">
              <a:extLst>
                <a:ext uri="{FF2B5EF4-FFF2-40B4-BE49-F238E27FC236}">
                  <a16:creationId xmlns:a16="http://schemas.microsoft.com/office/drawing/2014/main" id="{A14672F3-4272-48D9-BAC2-53F0D3D1D6F8}"/>
                </a:ext>
              </a:extLst>
            </p:cNvPr>
            <p:cNvCxnSpPr>
              <a:cxnSpLocks/>
            </p:cNvCxnSpPr>
            <p:nvPr/>
          </p:nvCxnSpPr>
          <p:spPr>
            <a:xfrm flipH="1">
              <a:off x="6638924" y="4643058"/>
              <a:ext cx="4289252"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71" name="رابط مستقيم 170">
              <a:extLst>
                <a:ext uri="{FF2B5EF4-FFF2-40B4-BE49-F238E27FC236}">
                  <a16:creationId xmlns:a16="http://schemas.microsoft.com/office/drawing/2014/main" id="{86217833-0D2B-40C0-B423-F48B32768DA0}"/>
                </a:ext>
              </a:extLst>
            </p:cNvPr>
            <p:cNvCxnSpPr>
              <a:cxnSpLocks/>
            </p:cNvCxnSpPr>
            <p:nvPr/>
          </p:nvCxnSpPr>
          <p:spPr>
            <a:xfrm flipH="1">
              <a:off x="6638924" y="5156219"/>
              <a:ext cx="4289252"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173" name="رابط مستقيم 172">
              <a:extLst>
                <a:ext uri="{FF2B5EF4-FFF2-40B4-BE49-F238E27FC236}">
                  <a16:creationId xmlns:a16="http://schemas.microsoft.com/office/drawing/2014/main" id="{5009817A-F0A5-4747-9516-5049FF965E52}"/>
                </a:ext>
              </a:extLst>
            </p:cNvPr>
            <p:cNvCxnSpPr>
              <a:cxnSpLocks/>
            </p:cNvCxnSpPr>
            <p:nvPr/>
          </p:nvCxnSpPr>
          <p:spPr>
            <a:xfrm flipH="1">
              <a:off x="6629399" y="1466788"/>
              <a:ext cx="4289252"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grpSp>
      <p:grpSp>
        <p:nvGrpSpPr>
          <p:cNvPr id="226" name="مجموعة 225">
            <a:extLst>
              <a:ext uri="{FF2B5EF4-FFF2-40B4-BE49-F238E27FC236}">
                <a16:creationId xmlns:a16="http://schemas.microsoft.com/office/drawing/2014/main" id="{7A21D14A-FE4A-4630-8AEB-706ED9E890E9}"/>
              </a:ext>
            </a:extLst>
          </p:cNvPr>
          <p:cNvGrpSpPr/>
          <p:nvPr/>
        </p:nvGrpSpPr>
        <p:grpSpPr>
          <a:xfrm>
            <a:off x="1174164" y="338216"/>
            <a:ext cx="4718471" cy="5520906"/>
            <a:chOff x="1301068" y="284672"/>
            <a:chExt cx="4748009" cy="5520906"/>
          </a:xfrm>
          <a:solidFill>
            <a:schemeClr val="bg1">
              <a:lumMod val="85000"/>
            </a:schemeClr>
          </a:solidFill>
        </p:grpSpPr>
        <p:sp>
          <p:nvSpPr>
            <p:cNvPr id="227" name="مستطيل: زوايا علوية مستديرة 2">
              <a:extLst>
                <a:ext uri="{FF2B5EF4-FFF2-40B4-BE49-F238E27FC236}">
                  <a16:creationId xmlns:a16="http://schemas.microsoft.com/office/drawing/2014/main" id="{D6667922-CAE7-4EC5-BB4D-F91078CBC2DC}"/>
                </a:ext>
              </a:extLst>
            </p:cNvPr>
            <p:cNvSpPr/>
            <p:nvPr/>
          </p:nvSpPr>
          <p:spPr>
            <a:xfrm rot="16200000">
              <a:off x="914620" y="671120"/>
              <a:ext cx="5520906" cy="4748009"/>
            </a:xfrm>
            <a:prstGeom prst="rect">
              <a:avLst/>
            </a:prstGeom>
            <a:grp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cs typeface="AGA Aladdin Regular" pitchFamily="2" charset="-78"/>
              </a:endParaRPr>
            </a:p>
          </p:txBody>
        </p:sp>
        <p:cxnSp>
          <p:nvCxnSpPr>
            <p:cNvPr id="228" name="رابط مستقيم 227">
              <a:extLst>
                <a:ext uri="{FF2B5EF4-FFF2-40B4-BE49-F238E27FC236}">
                  <a16:creationId xmlns:a16="http://schemas.microsoft.com/office/drawing/2014/main" id="{E03F4928-3DC9-411A-ABF2-26D5EB33A9A9}"/>
                </a:ext>
              </a:extLst>
            </p:cNvPr>
            <p:cNvCxnSpPr/>
            <p:nvPr/>
          </p:nvCxnSpPr>
          <p:spPr>
            <a:xfrm>
              <a:off x="5543550" y="436899"/>
              <a:ext cx="0" cy="5187716"/>
            </a:xfrm>
            <a:prstGeom prst="line">
              <a:avLst/>
            </a:prstGeom>
            <a:grpFill/>
            <a:ln w="15875"/>
          </p:spPr>
          <p:style>
            <a:lnRef idx="1">
              <a:schemeClr val="accent1"/>
            </a:lnRef>
            <a:fillRef idx="0">
              <a:schemeClr val="accent1"/>
            </a:fillRef>
            <a:effectRef idx="0">
              <a:schemeClr val="accent1"/>
            </a:effectRef>
            <a:fontRef idx="minor">
              <a:schemeClr val="tx1"/>
            </a:fontRef>
          </p:style>
        </p:cxnSp>
        <p:cxnSp>
          <p:nvCxnSpPr>
            <p:cNvPr id="229" name="رابط مستقيم 228">
              <a:extLst>
                <a:ext uri="{FF2B5EF4-FFF2-40B4-BE49-F238E27FC236}">
                  <a16:creationId xmlns:a16="http://schemas.microsoft.com/office/drawing/2014/main" id="{51CFF1B8-2140-4DED-9F19-E8BB8BC5A6BA}"/>
                </a:ext>
              </a:extLst>
            </p:cNvPr>
            <p:cNvCxnSpPr>
              <a:cxnSpLocks/>
            </p:cNvCxnSpPr>
            <p:nvPr/>
          </p:nvCxnSpPr>
          <p:spPr>
            <a:xfrm flipH="1">
              <a:off x="1313500" y="928724"/>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0" name="رابط مستقيم 229">
              <a:extLst>
                <a:ext uri="{FF2B5EF4-FFF2-40B4-BE49-F238E27FC236}">
                  <a16:creationId xmlns:a16="http://schemas.microsoft.com/office/drawing/2014/main" id="{41A94C7E-5276-4326-898F-2857DBECE54F}"/>
                </a:ext>
              </a:extLst>
            </p:cNvPr>
            <p:cNvCxnSpPr>
              <a:cxnSpLocks/>
            </p:cNvCxnSpPr>
            <p:nvPr/>
          </p:nvCxnSpPr>
          <p:spPr>
            <a:xfrm flipH="1">
              <a:off x="1313500" y="1460453"/>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1" name="رابط مستقيم 230">
              <a:extLst>
                <a:ext uri="{FF2B5EF4-FFF2-40B4-BE49-F238E27FC236}">
                  <a16:creationId xmlns:a16="http://schemas.microsoft.com/office/drawing/2014/main" id="{253E26B6-4134-43DA-A19B-5F84CD3D7A69}"/>
                </a:ext>
              </a:extLst>
            </p:cNvPr>
            <p:cNvCxnSpPr>
              <a:cxnSpLocks/>
            </p:cNvCxnSpPr>
            <p:nvPr/>
          </p:nvCxnSpPr>
          <p:spPr>
            <a:xfrm flipH="1">
              <a:off x="1313500" y="1968485"/>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2" name="رابط مستقيم 231">
              <a:extLst>
                <a:ext uri="{FF2B5EF4-FFF2-40B4-BE49-F238E27FC236}">
                  <a16:creationId xmlns:a16="http://schemas.microsoft.com/office/drawing/2014/main" id="{DB64EF1F-8D85-4681-A716-09A5A945DD3C}"/>
                </a:ext>
              </a:extLst>
            </p:cNvPr>
            <p:cNvCxnSpPr>
              <a:cxnSpLocks/>
            </p:cNvCxnSpPr>
            <p:nvPr/>
          </p:nvCxnSpPr>
          <p:spPr>
            <a:xfrm flipH="1">
              <a:off x="1313500" y="2509739"/>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3" name="رابط مستقيم 232">
              <a:extLst>
                <a:ext uri="{FF2B5EF4-FFF2-40B4-BE49-F238E27FC236}">
                  <a16:creationId xmlns:a16="http://schemas.microsoft.com/office/drawing/2014/main" id="{21F61FA8-8CAF-4091-AD01-0619CCFE93EA}"/>
                </a:ext>
              </a:extLst>
            </p:cNvPr>
            <p:cNvCxnSpPr>
              <a:cxnSpLocks/>
            </p:cNvCxnSpPr>
            <p:nvPr/>
          </p:nvCxnSpPr>
          <p:spPr>
            <a:xfrm flipH="1">
              <a:off x="1313500" y="3042993"/>
              <a:ext cx="4197527" cy="213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4" name="رابط مستقيم 233">
              <a:extLst>
                <a:ext uri="{FF2B5EF4-FFF2-40B4-BE49-F238E27FC236}">
                  <a16:creationId xmlns:a16="http://schemas.microsoft.com/office/drawing/2014/main" id="{08B30E24-280C-4FE4-9E2A-D0365275322E}"/>
                </a:ext>
              </a:extLst>
            </p:cNvPr>
            <p:cNvCxnSpPr>
              <a:cxnSpLocks/>
            </p:cNvCxnSpPr>
            <p:nvPr/>
          </p:nvCxnSpPr>
          <p:spPr>
            <a:xfrm flipH="1">
              <a:off x="1313500" y="3574722"/>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5" name="رابط مستقيم 234">
              <a:extLst>
                <a:ext uri="{FF2B5EF4-FFF2-40B4-BE49-F238E27FC236}">
                  <a16:creationId xmlns:a16="http://schemas.microsoft.com/office/drawing/2014/main" id="{76B11C0B-B870-4227-9D44-94F35A3CCFB6}"/>
                </a:ext>
              </a:extLst>
            </p:cNvPr>
            <p:cNvCxnSpPr>
              <a:cxnSpLocks/>
            </p:cNvCxnSpPr>
            <p:nvPr/>
          </p:nvCxnSpPr>
          <p:spPr>
            <a:xfrm flipH="1">
              <a:off x="1313500" y="4092279"/>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6" name="رابط مستقيم 235">
              <a:extLst>
                <a:ext uri="{FF2B5EF4-FFF2-40B4-BE49-F238E27FC236}">
                  <a16:creationId xmlns:a16="http://schemas.microsoft.com/office/drawing/2014/main" id="{B09F82CD-3628-457F-8C95-C094BDD2AA44}"/>
                </a:ext>
              </a:extLst>
            </p:cNvPr>
            <p:cNvCxnSpPr>
              <a:cxnSpLocks/>
            </p:cNvCxnSpPr>
            <p:nvPr/>
          </p:nvCxnSpPr>
          <p:spPr>
            <a:xfrm flipH="1">
              <a:off x="1313500" y="4633533"/>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7" name="رابط مستقيم 236">
              <a:extLst>
                <a:ext uri="{FF2B5EF4-FFF2-40B4-BE49-F238E27FC236}">
                  <a16:creationId xmlns:a16="http://schemas.microsoft.com/office/drawing/2014/main" id="{81394620-9D1B-4422-B803-7FA2054A1A87}"/>
                </a:ext>
              </a:extLst>
            </p:cNvPr>
            <p:cNvCxnSpPr>
              <a:cxnSpLocks/>
            </p:cNvCxnSpPr>
            <p:nvPr/>
          </p:nvCxnSpPr>
          <p:spPr>
            <a:xfrm flipH="1">
              <a:off x="1313500" y="5146694"/>
              <a:ext cx="4197527" cy="0"/>
            </a:xfrm>
            <a:prstGeom prst="line">
              <a:avLst/>
            </a:prstGeom>
            <a:grpFill/>
            <a:ln/>
          </p:spPr>
          <p:style>
            <a:lnRef idx="1">
              <a:schemeClr val="accent3"/>
            </a:lnRef>
            <a:fillRef idx="0">
              <a:schemeClr val="accent3"/>
            </a:fillRef>
            <a:effectRef idx="0">
              <a:schemeClr val="accent3"/>
            </a:effectRef>
            <a:fontRef idx="minor">
              <a:schemeClr val="tx1"/>
            </a:fontRef>
          </p:style>
        </p:cxnSp>
      </p:grpSp>
      <p:grpSp>
        <p:nvGrpSpPr>
          <p:cNvPr id="199" name="مجموعة 198">
            <a:extLst>
              <a:ext uri="{FF2B5EF4-FFF2-40B4-BE49-F238E27FC236}">
                <a16:creationId xmlns:a16="http://schemas.microsoft.com/office/drawing/2014/main" id="{81317560-DAC3-4890-827D-A3E547961E29}"/>
              </a:ext>
            </a:extLst>
          </p:cNvPr>
          <p:cNvGrpSpPr/>
          <p:nvPr/>
        </p:nvGrpSpPr>
        <p:grpSpPr>
          <a:xfrm>
            <a:off x="1272437" y="3903714"/>
            <a:ext cx="1133106" cy="954107"/>
            <a:chOff x="1032315" y="850553"/>
            <a:chExt cx="1097083" cy="1168010"/>
          </a:xfrm>
          <a:solidFill>
            <a:srgbClr val="CC0000"/>
          </a:solidFill>
          <a:effectLst>
            <a:outerShdw blurRad="50800" dist="38100" dir="10800000" algn="r" rotWithShape="0">
              <a:prstClr val="black">
                <a:alpha val="40000"/>
              </a:prstClr>
            </a:outerShdw>
          </a:effectLst>
        </p:grpSpPr>
        <p:sp>
          <p:nvSpPr>
            <p:cNvPr id="200" name="مستطيل 199">
              <a:extLst>
                <a:ext uri="{FF2B5EF4-FFF2-40B4-BE49-F238E27FC236}">
                  <a16:creationId xmlns:a16="http://schemas.microsoft.com/office/drawing/2014/main" id="{91A84053-FB0D-4587-A996-E55AAF45230E}"/>
                </a:ext>
              </a:extLst>
            </p:cNvPr>
            <p:cNvSpPr/>
            <p:nvPr/>
          </p:nvSpPr>
          <p:spPr>
            <a:xfrm>
              <a:off x="1032315" y="938249"/>
              <a:ext cx="1097083" cy="10302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cs typeface="AGA Aladdin Regular" pitchFamily="2" charset="-78"/>
              </a:endParaRPr>
            </a:p>
          </p:txBody>
        </p:sp>
        <p:sp>
          <p:nvSpPr>
            <p:cNvPr id="201" name="مربع نص 200">
              <a:extLst>
                <a:ext uri="{FF2B5EF4-FFF2-40B4-BE49-F238E27FC236}">
                  <a16:creationId xmlns:a16="http://schemas.microsoft.com/office/drawing/2014/main" id="{E935CB6C-79DF-4F1C-9D8B-B6D68E6A0466}"/>
                </a:ext>
              </a:extLst>
            </p:cNvPr>
            <p:cNvSpPr txBox="1"/>
            <p:nvPr/>
          </p:nvSpPr>
          <p:spPr>
            <a:xfrm>
              <a:off x="1038224" y="850553"/>
              <a:ext cx="1045417" cy="1168010"/>
            </a:xfrm>
            <a:prstGeom prst="rect">
              <a:avLst/>
            </a:prstGeom>
            <a:noFill/>
          </p:spPr>
          <p:txBody>
            <a:bodyPr wrap="square" rtlCol="1">
              <a:spAutoFit/>
            </a:bodyPr>
            <a:lstStyle/>
            <a:p>
              <a:pPr algn="ctr"/>
              <a:r>
                <a:rPr lang="ar-SA" sz="2800" b="1" spc="-150" dirty="0">
                  <a:solidFill>
                    <a:schemeClr val="bg1"/>
                  </a:solidFill>
                  <a:effectLst>
                    <a:outerShdw blurRad="38100" dist="38100" dir="2700000" algn="tl">
                      <a:srgbClr val="000000">
                        <a:alpha val="43137"/>
                      </a:srgbClr>
                    </a:outerShdw>
                  </a:effectLst>
                  <a:latin typeface="Calibri" panose="020F0502020204030204" pitchFamily="34" charset="0"/>
                  <a:cs typeface="AGA Aladdin Regular" pitchFamily="2" charset="-78"/>
                </a:rPr>
                <a:t>التعزيز الفوري</a:t>
              </a:r>
              <a:endParaRPr lang="ar-SA" sz="3200" b="1" spc="-150" dirty="0">
                <a:solidFill>
                  <a:schemeClr val="bg1"/>
                </a:solidFill>
                <a:effectLst>
                  <a:outerShdw blurRad="38100" dist="38100" dir="2700000" algn="tl">
                    <a:srgbClr val="000000">
                      <a:alpha val="43137"/>
                    </a:srgbClr>
                  </a:outerShdw>
                </a:effectLst>
                <a:latin typeface="Calibri" panose="020F0502020204030204" pitchFamily="34" charset="0"/>
                <a:cs typeface="AGA Aladdin Regular" pitchFamily="2" charset="-78"/>
              </a:endParaRPr>
            </a:p>
          </p:txBody>
        </p:sp>
      </p:grpSp>
      <p:grpSp>
        <p:nvGrpSpPr>
          <p:cNvPr id="205" name="مجموعة 204">
            <a:extLst>
              <a:ext uri="{FF2B5EF4-FFF2-40B4-BE49-F238E27FC236}">
                <a16:creationId xmlns:a16="http://schemas.microsoft.com/office/drawing/2014/main" id="{9BCCD49D-848B-4F61-8739-6C799D68BE0B}"/>
              </a:ext>
            </a:extLst>
          </p:cNvPr>
          <p:cNvGrpSpPr/>
          <p:nvPr/>
        </p:nvGrpSpPr>
        <p:grpSpPr>
          <a:xfrm>
            <a:off x="1272437" y="1957270"/>
            <a:ext cx="1140798" cy="880208"/>
            <a:chOff x="1032315" y="826109"/>
            <a:chExt cx="1104530" cy="1142376"/>
          </a:xfrm>
          <a:solidFill>
            <a:srgbClr val="0070C0"/>
          </a:solidFill>
          <a:effectLst>
            <a:outerShdw blurRad="50800" dist="38100" dir="10800000" algn="r" rotWithShape="0">
              <a:prstClr val="black">
                <a:alpha val="40000"/>
              </a:prstClr>
            </a:outerShdw>
          </a:effectLst>
        </p:grpSpPr>
        <p:sp>
          <p:nvSpPr>
            <p:cNvPr id="206" name="مستطيل 205">
              <a:extLst>
                <a:ext uri="{FF2B5EF4-FFF2-40B4-BE49-F238E27FC236}">
                  <a16:creationId xmlns:a16="http://schemas.microsoft.com/office/drawing/2014/main" id="{01FE1CAD-0A69-47E1-A4EC-79FD99A62B30}"/>
                </a:ext>
              </a:extLst>
            </p:cNvPr>
            <p:cNvSpPr/>
            <p:nvPr/>
          </p:nvSpPr>
          <p:spPr>
            <a:xfrm>
              <a:off x="1032315" y="938249"/>
              <a:ext cx="1097083" cy="10302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cs typeface="AGA Aladdin Regular" pitchFamily="2" charset="-78"/>
              </a:endParaRPr>
            </a:p>
          </p:txBody>
        </p:sp>
        <p:sp>
          <p:nvSpPr>
            <p:cNvPr id="207" name="مربع نص 206">
              <a:extLst>
                <a:ext uri="{FF2B5EF4-FFF2-40B4-BE49-F238E27FC236}">
                  <a16:creationId xmlns:a16="http://schemas.microsoft.com/office/drawing/2014/main" id="{1CF741E5-928D-46CD-A8A8-306DF1277707}"/>
                </a:ext>
              </a:extLst>
            </p:cNvPr>
            <p:cNvSpPr txBox="1"/>
            <p:nvPr/>
          </p:nvSpPr>
          <p:spPr>
            <a:xfrm>
              <a:off x="1038224" y="826109"/>
              <a:ext cx="1098621" cy="1078508"/>
            </a:xfrm>
            <a:prstGeom prst="rect">
              <a:avLst/>
            </a:prstGeom>
            <a:noFill/>
          </p:spPr>
          <p:txBody>
            <a:bodyPr wrap="square" rtlCol="1">
              <a:spAutoFit/>
            </a:bodyPr>
            <a:lstStyle/>
            <a:p>
              <a:pPr algn="ctr"/>
              <a:r>
                <a:rPr lang="ar-SA" sz="2400" b="1" spc="-150" dirty="0">
                  <a:solidFill>
                    <a:schemeClr val="bg1"/>
                  </a:solidFill>
                  <a:effectLst>
                    <a:outerShdw blurRad="38100" dist="38100" dir="2700000" algn="tl">
                      <a:srgbClr val="000000">
                        <a:alpha val="43137"/>
                      </a:srgbClr>
                    </a:outerShdw>
                  </a:effectLst>
                  <a:latin typeface="Calibri" panose="020F0502020204030204" pitchFamily="34" charset="0"/>
                  <a:cs typeface="AGA Aladdin Regular" pitchFamily="2" charset="-78"/>
                </a:rPr>
                <a:t>التناسب والتكيف</a:t>
              </a:r>
              <a:endParaRPr lang="ar-SA" sz="2800" b="1" spc="-150" dirty="0">
                <a:solidFill>
                  <a:schemeClr val="bg1"/>
                </a:solidFill>
                <a:effectLst>
                  <a:outerShdw blurRad="38100" dist="38100" dir="2700000" algn="tl">
                    <a:srgbClr val="000000">
                      <a:alpha val="43137"/>
                    </a:srgbClr>
                  </a:outerShdw>
                </a:effectLst>
                <a:latin typeface="Calibri" panose="020F0502020204030204" pitchFamily="34" charset="0"/>
                <a:cs typeface="AGA Aladdin Regular" pitchFamily="2" charset="-78"/>
              </a:endParaRPr>
            </a:p>
          </p:txBody>
        </p:sp>
      </p:grpSp>
      <p:grpSp>
        <p:nvGrpSpPr>
          <p:cNvPr id="172" name="مجموعة 171">
            <a:extLst>
              <a:ext uri="{FF2B5EF4-FFF2-40B4-BE49-F238E27FC236}">
                <a16:creationId xmlns:a16="http://schemas.microsoft.com/office/drawing/2014/main" id="{42982EF8-32A2-48B8-9352-72C15F8D2E70}"/>
              </a:ext>
            </a:extLst>
          </p:cNvPr>
          <p:cNvGrpSpPr/>
          <p:nvPr/>
        </p:nvGrpSpPr>
        <p:grpSpPr>
          <a:xfrm>
            <a:off x="1195049" y="284671"/>
            <a:ext cx="4743187" cy="5520906"/>
            <a:chOff x="1288632" y="284672"/>
            <a:chExt cx="4772879" cy="5520906"/>
          </a:xfrm>
        </p:grpSpPr>
        <p:sp>
          <p:nvSpPr>
            <p:cNvPr id="3" name="مستطيل: زوايا علوية مستديرة 2">
              <a:extLst>
                <a:ext uri="{FF2B5EF4-FFF2-40B4-BE49-F238E27FC236}">
                  <a16:creationId xmlns:a16="http://schemas.microsoft.com/office/drawing/2014/main" id="{5F58DF46-7080-4293-A4AA-E27C10FBC017}"/>
                </a:ext>
              </a:extLst>
            </p:cNvPr>
            <p:cNvSpPr/>
            <p:nvPr/>
          </p:nvSpPr>
          <p:spPr>
            <a:xfrm rot="16200000">
              <a:off x="927054" y="671120"/>
              <a:ext cx="5520906" cy="4748009"/>
            </a:xfrm>
            <a:prstGeom prst="rect">
              <a:avLst/>
            </a:prstGeom>
            <a:solidFill>
              <a:schemeClr val="bg1">
                <a:lumMod val="95000"/>
              </a:schemeClr>
            </a:solid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cs typeface="AGA Aladdin Regular" pitchFamily="2" charset="-78"/>
              </a:endParaRPr>
            </a:p>
          </p:txBody>
        </p:sp>
        <p:cxnSp>
          <p:nvCxnSpPr>
            <p:cNvPr id="125" name="رابط مستقيم 124">
              <a:extLst>
                <a:ext uri="{FF2B5EF4-FFF2-40B4-BE49-F238E27FC236}">
                  <a16:creationId xmlns:a16="http://schemas.microsoft.com/office/drawing/2014/main" id="{836E6879-C6CC-4D69-A1A0-03BB7FD258C6}"/>
                </a:ext>
              </a:extLst>
            </p:cNvPr>
            <p:cNvCxnSpPr/>
            <p:nvPr/>
          </p:nvCxnSpPr>
          <p:spPr>
            <a:xfrm>
              <a:off x="5543550" y="436899"/>
              <a:ext cx="0" cy="518771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8" name="رابط مستقيم 127">
              <a:extLst>
                <a:ext uri="{FF2B5EF4-FFF2-40B4-BE49-F238E27FC236}">
                  <a16:creationId xmlns:a16="http://schemas.microsoft.com/office/drawing/2014/main" id="{011717EA-D6B8-432E-B173-9F250F1EDB37}"/>
                </a:ext>
              </a:extLst>
            </p:cNvPr>
            <p:cNvCxnSpPr>
              <a:cxnSpLocks/>
            </p:cNvCxnSpPr>
            <p:nvPr/>
          </p:nvCxnSpPr>
          <p:spPr>
            <a:xfrm flipH="1">
              <a:off x="1288632" y="928724"/>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8" name="رابط مستقيم 137">
              <a:extLst>
                <a:ext uri="{FF2B5EF4-FFF2-40B4-BE49-F238E27FC236}">
                  <a16:creationId xmlns:a16="http://schemas.microsoft.com/office/drawing/2014/main" id="{4F0FF9CD-CF1E-4791-9C50-545D3ABE5503}"/>
                </a:ext>
              </a:extLst>
            </p:cNvPr>
            <p:cNvCxnSpPr>
              <a:cxnSpLocks/>
            </p:cNvCxnSpPr>
            <p:nvPr/>
          </p:nvCxnSpPr>
          <p:spPr>
            <a:xfrm flipH="1">
              <a:off x="1313500" y="4092279"/>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1" name="رابط مستقيم 130">
              <a:extLst>
                <a:ext uri="{FF2B5EF4-FFF2-40B4-BE49-F238E27FC236}">
                  <a16:creationId xmlns:a16="http://schemas.microsoft.com/office/drawing/2014/main" id="{9B0A8978-9C5D-4DFD-990A-BB77889072C6}"/>
                </a:ext>
              </a:extLst>
            </p:cNvPr>
            <p:cNvCxnSpPr>
              <a:cxnSpLocks/>
            </p:cNvCxnSpPr>
            <p:nvPr/>
          </p:nvCxnSpPr>
          <p:spPr>
            <a:xfrm flipH="1">
              <a:off x="1313500" y="1460453"/>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4" name="رابط مستقيم 133">
              <a:extLst>
                <a:ext uri="{FF2B5EF4-FFF2-40B4-BE49-F238E27FC236}">
                  <a16:creationId xmlns:a16="http://schemas.microsoft.com/office/drawing/2014/main" id="{5ACE2581-836B-4491-8250-8C5F687C9477}"/>
                </a:ext>
              </a:extLst>
            </p:cNvPr>
            <p:cNvCxnSpPr>
              <a:cxnSpLocks/>
            </p:cNvCxnSpPr>
            <p:nvPr/>
          </p:nvCxnSpPr>
          <p:spPr>
            <a:xfrm flipH="1">
              <a:off x="1313500" y="1968485"/>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5" name="رابط مستقيم 134">
              <a:extLst>
                <a:ext uri="{FF2B5EF4-FFF2-40B4-BE49-F238E27FC236}">
                  <a16:creationId xmlns:a16="http://schemas.microsoft.com/office/drawing/2014/main" id="{6F2AD7D8-F53C-4AAB-962F-C2FF7D08F627}"/>
                </a:ext>
              </a:extLst>
            </p:cNvPr>
            <p:cNvCxnSpPr>
              <a:cxnSpLocks/>
            </p:cNvCxnSpPr>
            <p:nvPr/>
          </p:nvCxnSpPr>
          <p:spPr>
            <a:xfrm flipH="1">
              <a:off x="1313500" y="2509739"/>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6" name="رابط مستقيم 135">
              <a:extLst>
                <a:ext uri="{FF2B5EF4-FFF2-40B4-BE49-F238E27FC236}">
                  <a16:creationId xmlns:a16="http://schemas.microsoft.com/office/drawing/2014/main" id="{DBCC46A1-AD2B-44AD-B174-E327286D193E}"/>
                </a:ext>
              </a:extLst>
            </p:cNvPr>
            <p:cNvCxnSpPr>
              <a:cxnSpLocks/>
            </p:cNvCxnSpPr>
            <p:nvPr/>
          </p:nvCxnSpPr>
          <p:spPr>
            <a:xfrm flipH="1">
              <a:off x="1313500" y="3042993"/>
              <a:ext cx="4197527" cy="213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7" name="رابط مستقيم 136">
              <a:extLst>
                <a:ext uri="{FF2B5EF4-FFF2-40B4-BE49-F238E27FC236}">
                  <a16:creationId xmlns:a16="http://schemas.microsoft.com/office/drawing/2014/main" id="{B2DAF595-7EEA-45B4-987B-F34E4CCA3C18}"/>
                </a:ext>
              </a:extLst>
            </p:cNvPr>
            <p:cNvCxnSpPr>
              <a:cxnSpLocks/>
            </p:cNvCxnSpPr>
            <p:nvPr/>
          </p:nvCxnSpPr>
          <p:spPr>
            <a:xfrm flipH="1">
              <a:off x="1313500" y="3574722"/>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9" name="رابط مستقيم 138">
              <a:extLst>
                <a:ext uri="{FF2B5EF4-FFF2-40B4-BE49-F238E27FC236}">
                  <a16:creationId xmlns:a16="http://schemas.microsoft.com/office/drawing/2014/main" id="{A954B0C1-56F7-4FB3-B159-7E47490E63D6}"/>
                </a:ext>
              </a:extLst>
            </p:cNvPr>
            <p:cNvCxnSpPr>
              <a:cxnSpLocks/>
            </p:cNvCxnSpPr>
            <p:nvPr/>
          </p:nvCxnSpPr>
          <p:spPr>
            <a:xfrm flipH="1">
              <a:off x="1313500" y="4633533"/>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40" name="رابط مستقيم 139">
              <a:extLst>
                <a:ext uri="{FF2B5EF4-FFF2-40B4-BE49-F238E27FC236}">
                  <a16:creationId xmlns:a16="http://schemas.microsoft.com/office/drawing/2014/main" id="{D5B9CAAC-D54E-4313-9DBE-1F6AF1200F23}"/>
                </a:ext>
              </a:extLst>
            </p:cNvPr>
            <p:cNvCxnSpPr>
              <a:cxnSpLocks/>
            </p:cNvCxnSpPr>
            <p:nvPr/>
          </p:nvCxnSpPr>
          <p:spPr>
            <a:xfrm flipH="1">
              <a:off x="1313500" y="5146694"/>
              <a:ext cx="4197527" cy="0"/>
            </a:xfrm>
            <a:prstGeom prst="line">
              <a:avLst/>
            </a:prstGeom>
            <a:ln/>
          </p:spPr>
          <p:style>
            <a:lnRef idx="1">
              <a:schemeClr val="accent3"/>
            </a:lnRef>
            <a:fillRef idx="0">
              <a:schemeClr val="accent3"/>
            </a:fillRef>
            <a:effectRef idx="0">
              <a:schemeClr val="accent3"/>
            </a:effectRef>
            <a:fontRef idx="minor">
              <a:schemeClr val="tx1"/>
            </a:fontRef>
          </p:style>
        </p:cxnSp>
      </p:grpSp>
      <p:grpSp>
        <p:nvGrpSpPr>
          <p:cNvPr id="123" name="مجموعة 122">
            <a:extLst>
              <a:ext uri="{FF2B5EF4-FFF2-40B4-BE49-F238E27FC236}">
                <a16:creationId xmlns:a16="http://schemas.microsoft.com/office/drawing/2014/main" id="{0C2DADA3-8EA0-40AF-AB5D-53D99698D87C}"/>
              </a:ext>
            </a:extLst>
          </p:cNvPr>
          <p:cNvGrpSpPr/>
          <p:nvPr/>
        </p:nvGrpSpPr>
        <p:grpSpPr>
          <a:xfrm>
            <a:off x="5766827" y="391995"/>
            <a:ext cx="658347" cy="5315016"/>
            <a:chOff x="5758284" y="391995"/>
            <a:chExt cx="658347" cy="5315016"/>
          </a:xfrm>
        </p:grpSpPr>
        <p:grpSp>
          <p:nvGrpSpPr>
            <p:cNvPr id="20" name="مجموعة 19">
              <a:extLst>
                <a:ext uri="{FF2B5EF4-FFF2-40B4-BE49-F238E27FC236}">
                  <a16:creationId xmlns:a16="http://schemas.microsoft.com/office/drawing/2014/main" id="{5912D233-CFB1-419E-9AD3-5D56482D8689}"/>
                </a:ext>
              </a:extLst>
            </p:cNvPr>
            <p:cNvGrpSpPr/>
            <p:nvPr/>
          </p:nvGrpSpPr>
          <p:grpSpPr>
            <a:xfrm>
              <a:off x="5766225" y="391995"/>
              <a:ext cx="650406" cy="228600"/>
              <a:chOff x="5766225" y="391995"/>
              <a:chExt cx="650406" cy="228600"/>
            </a:xfrm>
          </p:grpSpPr>
          <p:sp>
            <p:nvSpPr>
              <p:cNvPr id="10" name="Google Shape;151;p5">
                <a:extLst>
                  <a:ext uri="{FF2B5EF4-FFF2-40B4-BE49-F238E27FC236}">
                    <a16:creationId xmlns:a16="http://schemas.microsoft.com/office/drawing/2014/main" id="{504FA1FA-F7C3-4CA9-A36B-6254B2E21CDF}"/>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nvGrpSpPr>
              <p:cNvPr id="11" name="Google Shape;150;p5">
                <a:extLst>
                  <a:ext uri="{FF2B5EF4-FFF2-40B4-BE49-F238E27FC236}">
                    <a16:creationId xmlns:a16="http://schemas.microsoft.com/office/drawing/2014/main" id="{038E4FBA-12E4-48FF-BA32-C699988658DD}"/>
                  </a:ext>
                </a:extLst>
              </p:cNvPr>
              <p:cNvGrpSpPr/>
              <p:nvPr/>
            </p:nvGrpSpPr>
            <p:grpSpPr>
              <a:xfrm>
                <a:off x="5792378" y="391995"/>
                <a:ext cx="624253" cy="228600"/>
                <a:chOff x="1373767" y="878163"/>
                <a:chExt cx="624253" cy="228600"/>
              </a:xfrm>
            </p:grpSpPr>
            <p:sp>
              <p:nvSpPr>
                <p:cNvPr id="12" name="Google Shape;151;p5">
                  <a:extLst>
                    <a:ext uri="{FF2B5EF4-FFF2-40B4-BE49-F238E27FC236}">
                      <a16:creationId xmlns:a16="http://schemas.microsoft.com/office/drawing/2014/main" id="{DBF9D0EC-50DB-415A-86FC-FB2B373D3C27}"/>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13" name="Google Shape;152;p5">
                  <a:extLst>
                    <a:ext uri="{FF2B5EF4-FFF2-40B4-BE49-F238E27FC236}">
                      <a16:creationId xmlns:a16="http://schemas.microsoft.com/office/drawing/2014/main" id="{A439B9D3-3EA2-48EC-95FA-5C7C0ADCB128}"/>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14" name="Google Shape;153;p5">
                  <a:extLst>
                    <a:ext uri="{FF2B5EF4-FFF2-40B4-BE49-F238E27FC236}">
                      <a16:creationId xmlns:a16="http://schemas.microsoft.com/office/drawing/2014/main" id="{45D818C1-F4EA-4BDF-9425-7F4B04AAEFD4}"/>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grpSp>
        <p:grpSp>
          <p:nvGrpSpPr>
            <p:cNvPr id="21" name="مجموعة 20">
              <a:extLst>
                <a:ext uri="{FF2B5EF4-FFF2-40B4-BE49-F238E27FC236}">
                  <a16:creationId xmlns:a16="http://schemas.microsoft.com/office/drawing/2014/main" id="{5C43E52F-9183-4577-85B0-F29AF3983B43}"/>
                </a:ext>
              </a:extLst>
            </p:cNvPr>
            <p:cNvGrpSpPr/>
            <p:nvPr/>
          </p:nvGrpSpPr>
          <p:grpSpPr>
            <a:xfrm>
              <a:off x="5765940" y="715845"/>
              <a:ext cx="650406" cy="228600"/>
              <a:chOff x="5766225" y="391995"/>
              <a:chExt cx="650406" cy="228600"/>
            </a:xfrm>
          </p:grpSpPr>
          <p:sp>
            <p:nvSpPr>
              <p:cNvPr id="22" name="Google Shape;151;p5">
                <a:extLst>
                  <a:ext uri="{FF2B5EF4-FFF2-40B4-BE49-F238E27FC236}">
                    <a16:creationId xmlns:a16="http://schemas.microsoft.com/office/drawing/2014/main" id="{A21F0E2E-CD06-4236-9201-C851705C4753}"/>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nvGrpSpPr>
              <p:cNvPr id="23" name="Google Shape;150;p5">
                <a:extLst>
                  <a:ext uri="{FF2B5EF4-FFF2-40B4-BE49-F238E27FC236}">
                    <a16:creationId xmlns:a16="http://schemas.microsoft.com/office/drawing/2014/main" id="{F5C7BAD9-32A6-4901-8623-18F9B0058D58}"/>
                  </a:ext>
                </a:extLst>
              </p:cNvPr>
              <p:cNvGrpSpPr/>
              <p:nvPr/>
            </p:nvGrpSpPr>
            <p:grpSpPr>
              <a:xfrm>
                <a:off x="5792378" y="391995"/>
                <a:ext cx="624253" cy="228600"/>
                <a:chOff x="1373767" y="878163"/>
                <a:chExt cx="624253" cy="228600"/>
              </a:xfrm>
            </p:grpSpPr>
            <p:sp>
              <p:nvSpPr>
                <p:cNvPr id="24" name="Google Shape;151;p5">
                  <a:extLst>
                    <a:ext uri="{FF2B5EF4-FFF2-40B4-BE49-F238E27FC236}">
                      <a16:creationId xmlns:a16="http://schemas.microsoft.com/office/drawing/2014/main" id="{59BF470F-65CA-4B70-AE6B-89999A75FAAF}"/>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25" name="Google Shape;152;p5">
                  <a:extLst>
                    <a:ext uri="{FF2B5EF4-FFF2-40B4-BE49-F238E27FC236}">
                      <a16:creationId xmlns:a16="http://schemas.microsoft.com/office/drawing/2014/main" id="{E4F314FE-83AF-4FA1-BD20-2C0FF1BEBCF0}"/>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26" name="Google Shape;153;p5">
                  <a:extLst>
                    <a:ext uri="{FF2B5EF4-FFF2-40B4-BE49-F238E27FC236}">
                      <a16:creationId xmlns:a16="http://schemas.microsoft.com/office/drawing/2014/main" id="{BF50757C-8C64-4C10-B3B6-33520468C880}"/>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grpSp>
        <p:grpSp>
          <p:nvGrpSpPr>
            <p:cNvPr id="27" name="مجموعة 26">
              <a:extLst>
                <a:ext uri="{FF2B5EF4-FFF2-40B4-BE49-F238E27FC236}">
                  <a16:creationId xmlns:a16="http://schemas.microsoft.com/office/drawing/2014/main" id="{69C12B15-345D-438C-AE45-55EE15E3E56B}"/>
                </a:ext>
              </a:extLst>
            </p:cNvPr>
            <p:cNvGrpSpPr/>
            <p:nvPr/>
          </p:nvGrpSpPr>
          <p:grpSpPr>
            <a:xfrm>
              <a:off x="5758854" y="1030887"/>
              <a:ext cx="650406" cy="228600"/>
              <a:chOff x="5766225" y="391995"/>
              <a:chExt cx="650406" cy="228600"/>
            </a:xfrm>
          </p:grpSpPr>
          <p:sp>
            <p:nvSpPr>
              <p:cNvPr id="28" name="Google Shape;151;p5">
                <a:extLst>
                  <a:ext uri="{FF2B5EF4-FFF2-40B4-BE49-F238E27FC236}">
                    <a16:creationId xmlns:a16="http://schemas.microsoft.com/office/drawing/2014/main" id="{3C30EB10-A57F-4D55-B046-745AFFEEA7A9}"/>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nvGrpSpPr>
              <p:cNvPr id="29" name="Google Shape;150;p5">
                <a:extLst>
                  <a:ext uri="{FF2B5EF4-FFF2-40B4-BE49-F238E27FC236}">
                    <a16:creationId xmlns:a16="http://schemas.microsoft.com/office/drawing/2014/main" id="{FDDBECFE-157D-4EDD-BA2B-CB38A94F5895}"/>
                  </a:ext>
                </a:extLst>
              </p:cNvPr>
              <p:cNvGrpSpPr/>
              <p:nvPr/>
            </p:nvGrpSpPr>
            <p:grpSpPr>
              <a:xfrm>
                <a:off x="5792378" y="391995"/>
                <a:ext cx="624253" cy="228600"/>
                <a:chOff x="1373767" y="878163"/>
                <a:chExt cx="624253" cy="228600"/>
              </a:xfrm>
            </p:grpSpPr>
            <p:sp>
              <p:nvSpPr>
                <p:cNvPr id="30" name="Google Shape;151;p5">
                  <a:extLst>
                    <a:ext uri="{FF2B5EF4-FFF2-40B4-BE49-F238E27FC236}">
                      <a16:creationId xmlns:a16="http://schemas.microsoft.com/office/drawing/2014/main" id="{DE40F3DD-4B56-4C52-B216-D7B625F6A5E2}"/>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31" name="Google Shape;152;p5">
                  <a:extLst>
                    <a:ext uri="{FF2B5EF4-FFF2-40B4-BE49-F238E27FC236}">
                      <a16:creationId xmlns:a16="http://schemas.microsoft.com/office/drawing/2014/main" id="{D7B3EC9C-10F6-418C-9CA1-46B09B911ADE}"/>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32" name="Google Shape;153;p5">
                  <a:extLst>
                    <a:ext uri="{FF2B5EF4-FFF2-40B4-BE49-F238E27FC236}">
                      <a16:creationId xmlns:a16="http://schemas.microsoft.com/office/drawing/2014/main" id="{B9560FC4-56AC-4BEA-A266-E90A2E07F16E}"/>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grpSp>
        <p:grpSp>
          <p:nvGrpSpPr>
            <p:cNvPr id="33" name="مجموعة 32">
              <a:extLst>
                <a:ext uri="{FF2B5EF4-FFF2-40B4-BE49-F238E27FC236}">
                  <a16:creationId xmlns:a16="http://schemas.microsoft.com/office/drawing/2014/main" id="{FE7F868C-9073-4DF3-B944-A28C5F0DD494}"/>
                </a:ext>
              </a:extLst>
            </p:cNvPr>
            <p:cNvGrpSpPr/>
            <p:nvPr/>
          </p:nvGrpSpPr>
          <p:grpSpPr>
            <a:xfrm>
              <a:off x="5765940" y="1344495"/>
              <a:ext cx="650406" cy="228600"/>
              <a:chOff x="5766225" y="391995"/>
              <a:chExt cx="650406" cy="228600"/>
            </a:xfrm>
          </p:grpSpPr>
          <p:sp>
            <p:nvSpPr>
              <p:cNvPr id="34" name="Google Shape;151;p5">
                <a:extLst>
                  <a:ext uri="{FF2B5EF4-FFF2-40B4-BE49-F238E27FC236}">
                    <a16:creationId xmlns:a16="http://schemas.microsoft.com/office/drawing/2014/main" id="{ED21779E-8E75-4D56-8D82-F242745F8D08}"/>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nvGrpSpPr>
              <p:cNvPr id="35" name="Google Shape;150;p5">
                <a:extLst>
                  <a:ext uri="{FF2B5EF4-FFF2-40B4-BE49-F238E27FC236}">
                    <a16:creationId xmlns:a16="http://schemas.microsoft.com/office/drawing/2014/main" id="{32C0D845-222B-4C5F-839B-6587DE30F0D8}"/>
                  </a:ext>
                </a:extLst>
              </p:cNvPr>
              <p:cNvGrpSpPr/>
              <p:nvPr/>
            </p:nvGrpSpPr>
            <p:grpSpPr>
              <a:xfrm>
                <a:off x="5792378" y="391995"/>
                <a:ext cx="624253" cy="228600"/>
                <a:chOff x="1373767" y="878163"/>
                <a:chExt cx="624253" cy="228600"/>
              </a:xfrm>
            </p:grpSpPr>
            <p:sp>
              <p:nvSpPr>
                <p:cNvPr id="36" name="Google Shape;151;p5">
                  <a:extLst>
                    <a:ext uri="{FF2B5EF4-FFF2-40B4-BE49-F238E27FC236}">
                      <a16:creationId xmlns:a16="http://schemas.microsoft.com/office/drawing/2014/main" id="{A4A5ADDB-17E4-4229-831F-2803FC30DE5D}"/>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37" name="Google Shape;152;p5">
                  <a:extLst>
                    <a:ext uri="{FF2B5EF4-FFF2-40B4-BE49-F238E27FC236}">
                      <a16:creationId xmlns:a16="http://schemas.microsoft.com/office/drawing/2014/main" id="{5A58F696-6BFE-447F-8DE7-A531283FC18E}"/>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38" name="Google Shape;153;p5">
                  <a:extLst>
                    <a:ext uri="{FF2B5EF4-FFF2-40B4-BE49-F238E27FC236}">
                      <a16:creationId xmlns:a16="http://schemas.microsoft.com/office/drawing/2014/main" id="{98FDEBC8-6470-4E35-920F-2473D2327768}"/>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grpSp>
        <p:grpSp>
          <p:nvGrpSpPr>
            <p:cNvPr id="39" name="مجموعة 38">
              <a:extLst>
                <a:ext uri="{FF2B5EF4-FFF2-40B4-BE49-F238E27FC236}">
                  <a16:creationId xmlns:a16="http://schemas.microsoft.com/office/drawing/2014/main" id="{A1A60909-C0AA-4654-937E-2CF0591B96D8}"/>
                </a:ext>
              </a:extLst>
            </p:cNvPr>
            <p:cNvGrpSpPr/>
            <p:nvPr/>
          </p:nvGrpSpPr>
          <p:grpSpPr>
            <a:xfrm>
              <a:off x="5765655" y="1668345"/>
              <a:ext cx="650406" cy="228600"/>
              <a:chOff x="5766225" y="391995"/>
              <a:chExt cx="650406" cy="228600"/>
            </a:xfrm>
          </p:grpSpPr>
          <p:sp>
            <p:nvSpPr>
              <p:cNvPr id="40" name="Google Shape;151;p5">
                <a:extLst>
                  <a:ext uri="{FF2B5EF4-FFF2-40B4-BE49-F238E27FC236}">
                    <a16:creationId xmlns:a16="http://schemas.microsoft.com/office/drawing/2014/main" id="{07EFF847-064E-4902-AC9F-BA0D720EAFF0}"/>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nvGrpSpPr>
              <p:cNvPr id="41" name="Google Shape;150;p5">
                <a:extLst>
                  <a:ext uri="{FF2B5EF4-FFF2-40B4-BE49-F238E27FC236}">
                    <a16:creationId xmlns:a16="http://schemas.microsoft.com/office/drawing/2014/main" id="{FE9166D1-C69F-4F7A-8C63-738F95AADF12}"/>
                  </a:ext>
                </a:extLst>
              </p:cNvPr>
              <p:cNvGrpSpPr/>
              <p:nvPr/>
            </p:nvGrpSpPr>
            <p:grpSpPr>
              <a:xfrm>
                <a:off x="5792378" y="391995"/>
                <a:ext cx="624253" cy="228600"/>
                <a:chOff x="1373767" y="878163"/>
                <a:chExt cx="624253" cy="228600"/>
              </a:xfrm>
            </p:grpSpPr>
            <p:sp>
              <p:nvSpPr>
                <p:cNvPr id="42" name="Google Shape;151;p5">
                  <a:extLst>
                    <a:ext uri="{FF2B5EF4-FFF2-40B4-BE49-F238E27FC236}">
                      <a16:creationId xmlns:a16="http://schemas.microsoft.com/office/drawing/2014/main" id="{91284616-1474-4202-9E93-7371FD6AB742}"/>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43" name="Google Shape;152;p5">
                  <a:extLst>
                    <a:ext uri="{FF2B5EF4-FFF2-40B4-BE49-F238E27FC236}">
                      <a16:creationId xmlns:a16="http://schemas.microsoft.com/office/drawing/2014/main" id="{900A2FE2-8D3B-4002-AC16-3A8C957E6680}"/>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44" name="Google Shape;153;p5">
                  <a:extLst>
                    <a:ext uri="{FF2B5EF4-FFF2-40B4-BE49-F238E27FC236}">
                      <a16:creationId xmlns:a16="http://schemas.microsoft.com/office/drawing/2014/main" id="{3602B0F2-2B2D-4CD4-BA05-EDD0F272A939}"/>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grpSp>
        <p:grpSp>
          <p:nvGrpSpPr>
            <p:cNvPr id="45" name="مجموعة 44">
              <a:extLst>
                <a:ext uri="{FF2B5EF4-FFF2-40B4-BE49-F238E27FC236}">
                  <a16:creationId xmlns:a16="http://schemas.microsoft.com/office/drawing/2014/main" id="{9F84B59B-6413-443B-A682-554E74F860E3}"/>
                </a:ext>
              </a:extLst>
            </p:cNvPr>
            <p:cNvGrpSpPr/>
            <p:nvPr/>
          </p:nvGrpSpPr>
          <p:grpSpPr>
            <a:xfrm>
              <a:off x="5758569" y="1983387"/>
              <a:ext cx="650406" cy="228600"/>
              <a:chOff x="5766225" y="391995"/>
              <a:chExt cx="650406" cy="228600"/>
            </a:xfrm>
          </p:grpSpPr>
          <p:sp>
            <p:nvSpPr>
              <p:cNvPr id="46" name="Google Shape;151;p5">
                <a:extLst>
                  <a:ext uri="{FF2B5EF4-FFF2-40B4-BE49-F238E27FC236}">
                    <a16:creationId xmlns:a16="http://schemas.microsoft.com/office/drawing/2014/main" id="{7A60DCA0-1262-43B2-A314-FEF8E85F4A3A}"/>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nvGrpSpPr>
              <p:cNvPr id="47" name="Google Shape;150;p5">
                <a:extLst>
                  <a:ext uri="{FF2B5EF4-FFF2-40B4-BE49-F238E27FC236}">
                    <a16:creationId xmlns:a16="http://schemas.microsoft.com/office/drawing/2014/main" id="{A66481E1-9695-4631-82CF-6037BF4327AA}"/>
                  </a:ext>
                </a:extLst>
              </p:cNvPr>
              <p:cNvGrpSpPr/>
              <p:nvPr/>
            </p:nvGrpSpPr>
            <p:grpSpPr>
              <a:xfrm>
                <a:off x="5792378" y="391995"/>
                <a:ext cx="624253" cy="228600"/>
                <a:chOff x="1373767" y="878163"/>
                <a:chExt cx="624253" cy="228600"/>
              </a:xfrm>
            </p:grpSpPr>
            <p:sp>
              <p:nvSpPr>
                <p:cNvPr id="48" name="Google Shape;151;p5">
                  <a:extLst>
                    <a:ext uri="{FF2B5EF4-FFF2-40B4-BE49-F238E27FC236}">
                      <a16:creationId xmlns:a16="http://schemas.microsoft.com/office/drawing/2014/main" id="{3959EB16-408E-4910-92DB-861CBBBD4C45}"/>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49" name="Google Shape;152;p5">
                  <a:extLst>
                    <a:ext uri="{FF2B5EF4-FFF2-40B4-BE49-F238E27FC236}">
                      <a16:creationId xmlns:a16="http://schemas.microsoft.com/office/drawing/2014/main" id="{304F45C2-88EF-4AF9-997E-CA8FF4AD132A}"/>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50" name="Google Shape;153;p5">
                  <a:extLst>
                    <a:ext uri="{FF2B5EF4-FFF2-40B4-BE49-F238E27FC236}">
                      <a16:creationId xmlns:a16="http://schemas.microsoft.com/office/drawing/2014/main" id="{7349317F-7255-4DAE-BB7B-EFBB78138207}"/>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grpSp>
        <p:grpSp>
          <p:nvGrpSpPr>
            <p:cNvPr id="51" name="مجموعة 50">
              <a:extLst>
                <a:ext uri="{FF2B5EF4-FFF2-40B4-BE49-F238E27FC236}">
                  <a16:creationId xmlns:a16="http://schemas.microsoft.com/office/drawing/2014/main" id="{3EC198F5-AF55-4A1A-B75F-05670E5B5839}"/>
                </a:ext>
              </a:extLst>
            </p:cNvPr>
            <p:cNvGrpSpPr/>
            <p:nvPr/>
          </p:nvGrpSpPr>
          <p:grpSpPr>
            <a:xfrm>
              <a:off x="5765940" y="2297061"/>
              <a:ext cx="650406" cy="228600"/>
              <a:chOff x="5766225" y="391995"/>
              <a:chExt cx="650406" cy="228600"/>
            </a:xfrm>
          </p:grpSpPr>
          <p:sp>
            <p:nvSpPr>
              <p:cNvPr id="52" name="Google Shape;151;p5">
                <a:extLst>
                  <a:ext uri="{FF2B5EF4-FFF2-40B4-BE49-F238E27FC236}">
                    <a16:creationId xmlns:a16="http://schemas.microsoft.com/office/drawing/2014/main" id="{558541A6-B53D-416C-9DEF-4576BCE4DDC8}"/>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nvGrpSpPr>
              <p:cNvPr id="53" name="Google Shape;150;p5">
                <a:extLst>
                  <a:ext uri="{FF2B5EF4-FFF2-40B4-BE49-F238E27FC236}">
                    <a16:creationId xmlns:a16="http://schemas.microsoft.com/office/drawing/2014/main" id="{B8BBE568-E607-40A2-8A59-3D929B21C8F8}"/>
                  </a:ext>
                </a:extLst>
              </p:cNvPr>
              <p:cNvGrpSpPr/>
              <p:nvPr/>
            </p:nvGrpSpPr>
            <p:grpSpPr>
              <a:xfrm>
                <a:off x="5792378" y="391995"/>
                <a:ext cx="624253" cy="228600"/>
                <a:chOff x="1373767" y="878163"/>
                <a:chExt cx="624253" cy="228600"/>
              </a:xfrm>
            </p:grpSpPr>
            <p:sp>
              <p:nvSpPr>
                <p:cNvPr id="54" name="Google Shape;151;p5">
                  <a:extLst>
                    <a:ext uri="{FF2B5EF4-FFF2-40B4-BE49-F238E27FC236}">
                      <a16:creationId xmlns:a16="http://schemas.microsoft.com/office/drawing/2014/main" id="{7CA2795C-B629-487B-8D8B-366F237234AF}"/>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55" name="Google Shape;152;p5">
                  <a:extLst>
                    <a:ext uri="{FF2B5EF4-FFF2-40B4-BE49-F238E27FC236}">
                      <a16:creationId xmlns:a16="http://schemas.microsoft.com/office/drawing/2014/main" id="{4AAAE93E-F892-4781-A9C9-0FC0730D5268}"/>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56" name="Google Shape;153;p5">
                  <a:extLst>
                    <a:ext uri="{FF2B5EF4-FFF2-40B4-BE49-F238E27FC236}">
                      <a16:creationId xmlns:a16="http://schemas.microsoft.com/office/drawing/2014/main" id="{C20EA066-B986-4E88-9E59-150184AA64AF}"/>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grpSp>
        <p:grpSp>
          <p:nvGrpSpPr>
            <p:cNvPr id="57" name="مجموعة 56">
              <a:extLst>
                <a:ext uri="{FF2B5EF4-FFF2-40B4-BE49-F238E27FC236}">
                  <a16:creationId xmlns:a16="http://schemas.microsoft.com/office/drawing/2014/main" id="{2A0A0ACC-73C4-4947-9F12-12B68847E530}"/>
                </a:ext>
              </a:extLst>
            </p:cNvPr>
            <p:cNvGrpSpPr/>
            <p:nvPr/>
          </p:nvGrpSpPr>
          <p:grpSpPr>
            <a:xfrm>
              <a:off x="5765655" y="2620911"/>
              <a:ext cx="650406" cy="228600"/>
              <a:chOff x="5766225" y="391995"/>
              <a:chExt cx="650406" cy="228600"/>
            </a:xfrm>
          </p:grpSpPr>
          <p:sp>
            <p:nvSpPr>
              <p:cNvPr id="58" name="Google Shape;151;p5">
                <a:extLst>
                  <a:ext uri="{FF2B5EF4-FFF2-40B4-BE49-F238E27FC236}">
                    <a16:creationId xmlns:a16="http://schemas.microsoft.com/office/drawing/2014/main" id="{B07EEF7A-6F8A-4E5A-8DCF-3E0813B58A6A}"/>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nvGrpSpPr>
              <p:cNvPr id="59" name="Google Shape;150;p5">
                <a:extLst>
                  <a:ext uri="{FF2B5EF4-FFF2-40B4-BE49-F238E27FC236}">
                    <a16:creationId xmlns:a16="http://schemas.microsoft.com/office/drawing/2014/main" id="{40ED5ECF-CACE-4C96-9C53-4E816040DDB3}"/>
                  </a:ext>
                </a:extLst>
              </p:cNvPr>
              <p:cNvGrpSpPr/>
              <p:nvPr/>
            </p:nvGrpSpPr>
            <p:grpSpPr>
              <a:xfrm>
                <a:off x="5792378" y="391995"/>
                <a:ext cx="624253" cy="228600"/>
                <a:chOff x="1373767" y="878163"/>
                <a:chExt cx="624253" cy="228600"/>
              </a:xfrm>
            </p:grpSpPr>
            <p:sp>
              <p:nvSpPr>
                <p:cNvPr id="60" name="Google Shape;151;p5">
                  <a:extLst>
                    <a:ext uri="{FF2B5EF4-FFF2-40B4-BE49-F238E27FC236}">
                      <a16:creationId xmlns:a16="http://schemas.microsoft.com/office/drawing/2014/main" id="{DD539F7F-9EA1-48F5-8A58-B6D418470762}"/>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61" name="Google Shape;152;p5">
                  <a:extLst>
                    <a:ext uri="{FF2B5EF4-FFF2-40B4-BE49-F238E27FC236}">
                      <a16:creationId xmlns:a16="http://schemas.microsoft.com/office/drawing/2014/main" id="{A893CBD4-D7B5-45E0-B03B-826556C79175}"/>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62" name="Google Shape;153;p5">
                  <a:extLst>
                    <a:ext uri="{FF2B5EF4-FFF2-40B4-BE49-F238E27FC236}">
                      <a16:creationId xmlns:a16="http://schemas.microsoft.com/office/drawing/2014/main" id="{81C2752A-0948-400A-8369-0076A12CAD0A}"/>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grpSp>
        <p:grpSp>
          <p:nvGrpSpPr>
            <p:cNvPr id="63" name="مجموعة 62">
              <a:extLst>
                <a:ext uri="{FF2B5EF4-FFF2-40B4-BE49-F238E27FC236}">
                  <a16:creationId xmlns:a16="http://schemas.microsoft.com/office/drawing/2014/main" id="{462EA0B3-A8AB-4614-BCC8-1AB88B9CA610}"/>
                </a:ext>
              </a:extLst>
            </p:cNvPr>
            <p:cNvGrpSpPr/>
            <p:nvPr/>
          </p:nvGrpSpPr>
          <p:grpSpPr>
            <a:xfrm>
              <a:off x="5758569" y="2935953"/>
              <a:ext cx="650406" cy="228600"/>
              <a:chOff x="5766225" y="391995"/>
              <a:chExt cx="650406" cy="228600"/>
            </a:xfrm>
          </p:grpSpPr>
          <p:sp>
            <p:nvSpPr>
              <p:cNvPr id="64" name="Google Shape;151;p5">
                <a:extLst>
                  <a:ext uri="{FF2B5EF4-FFF2-40B4-BE49-F238E27FC236}">
                    <a16:creationId xmlns:a16="http://schemas.microsoft.com/office/drawing/2014/main" id="{455124C8-5F0A-4CBD-A2B3-08D01864509D}"/>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nvGrpSpPr>
              <p:cNvPr id="65" name="Google Shape;150;p5">
                <a:extLst>
                  <a:ext uri="{FF2B5EF4-FFF2-40B4-BE49-F238E27FC236}">
                    <a16:creationId xmlns:a16="http://schemas.microsoft.com/office/drawing/2014/main" id="{E25C0BE5-7982-4C1D-B769-85C7ECA4EECC}"/>
                  </a:ext>
                </a:extLst>
              </p:cNvPr>
              <p:cNvGrpSpPr/>
              <p:nvPr/>
            </p:nvGrpSpPr>
            <p:grpSpPr>
              <a:xfrm>
                <a:off x="5792378" y="391995"/>
                <a:ext cx="624253" cy="228600"/>
                <a:chOff x="1373767" y="878163"/>
                <a:chExt cx="624253" cy="228600"/>
              </a:xfrm>
            </p:grpSpPr>
            <p:sp>
              <p:nvSpPr>
                <p:cNvPr id="66" name="Google Shape;151;p5">
                  <a:extLst>
                    <a:ext uri="{FF2B5EF4-FFF2-40B4-BE49-F238E27FC236}">
                      <a16:creationId xmlns:a16="http://schemas.microsoft.com/office/drawing/2014/main" id="{EA6264C2-4BE3-4BE3-87F3-AF5687CA0841}"/>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67" name="Google Shape;152;p5">
                  <a:extLst>
                    <a:ext uri="{FF2B5EF4-FFF2-40B4-BE49-F238E27FC236}">
                      <a16:creationId xmlns:a16="http://schemas.microsoft.com/office/drawing/2014/main" id="{92B5F1A9-0448-40FD-B270-9BFC65941552}"/>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68" name="Google Shape;153;p5">
                  <a:extLst>
                    <a:ext uri="{FF2B5EF4-FFF2-40B4-BE49-F238E27FC236}">
                      <a16:creationId xmlns:a16="http://schemas.microsoft.com/office/drawing/2014/main" id="{CA5398F4-DC78-4942-A085-2E52CAD82D13}"/>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grpSp>
        <p:grpSp>
          <p:nvGrpSpPr>
            <p:cNvPr id="69" name="مجموعة 68">
              <a:extLst>
                <a:ext uri="{FF2B5EF4-FFF2-40B4-BE49-F238E27FC236}">
                  <a16:creationId xmlns:a16="http://schemas.microsoft.com/office/drawing/2014/main" id="{5D97E6A7-6FBE-4CB8-920F-152D82A45A25}"/>
                </a:ext>
              </a:extLst>
            </p:cNvPr>
            <p:cNvGrpSpPr/>
            <p:nvPr/>
          </p:nvGrpSpPr>
          <p:grpSpPr>
            <a:xfrm>
              <a:off x="5765655" y="3249561"/>
              <a:ext cx="650406" cy="228600"/>
              <a:chOff x="5766225" y="391995"/>
              <a:chExt cx="650406" cy="228600"/>
            </a:xfrm>
          </p:grpSpPr>
          <p:sp>
            <p:nvSpPr>
              <p:cNvPr id="70" name="Google Shape;151;p5">
                <a:extLst>
                  <a:ext uri="{FF2B5EF4-FFF2-40B4-BE49-F238E27FC236}">
                    <a16:creationId xmlns:a16="http://schemas.microsoft.com/office/drawing/2014/main" id="{3EAF0F91-23E7-492F-8663-EAD635DB4DCE}"/>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nvGrpSpPr>
              <p:cNvPr id="71" name="Google Shape;150;p5">
                <a:extLst>
                  <a:ext uri="{FF2B5EF4-FFF2-40B4-BE49-F238E27FC236}">
                    <a16:creationId xmlns:a16="http://schemas.microsoft.com/office/drawing/2014/main" id="{F22D9FE2-F7AF-4CF7-9621-5EF31DF245AE}"/>
                  </a:ext>
                </a:extLst>
              </p:cNvPr>
              <p:cNvGrpSpPr/>
              <p:nvPr/>
            </p:nvGrpSpPr>
            <p:grpSpPr>
              <a:xfrm>
                <a:off x="5792378" y="391995"/>
                <a:ext cx="624253" cy="228600"/>
                <a:chOff x="1373767" y="878163"/>
                <a:chExt cx="624253" cy="228600"/>
              </a:xfrm>
            </p:grpSpPr>
            <p:sp>
              <p:nvSpPr>
                <p:cNvPr id="72" name="Google Shape;151;p5">
                  <a:extLst>
                    <a:ext uri="{FF2B5EF4-FFF2-40B4-BE49-F238E27FC236}">
                      <a16:creationId xmlns:a16="http://schemas.microsoft.com/office/drawing/2014/main" id="{60A5755C-6CAC-4E44-ADEB-109703BFCE90}"/>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73" name="Google Shape;152;p5">
                  <a:extLst>
                    <a:ext uri="{FF2B5EF4-FFF2-40B4-BE49-F238E27FC236}">
                      <a16:creationId xmlns:a16="http://schemas.microsoft.com/office/drawing/2014/main" id="{6E635858-31A6-4A82-8940-6BA6F360194B}"/>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74" name="Google Shape;153;p5">
                  <a:extLst>
                    <a:ext uri="{FF2B5EF4-FFF2-40B4-BE49-F238E27FC236}">
                      <a16:creationId xmlns:a16="http://schemas.microsoft.com/office/drawing/2014/main" id="{215F1F9B-8CAF-4193-AD00-B6EEE7BBB442}"/>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grpSp>
        <p:grpSp>
          <p:nvGrpSpPr>
            <p:cNvPr id="75" name="مجموعة 74">
              <a:extLst>
                <a:ext uri="{FF2B5EF4-FFF2-40B4-BE49-F238E27FC236}">
                  <a16:creationId xmlns:a16="http://schemas.microsoft.com/office/drawing/2014/main" id="{B0E486D1-B2AF-4C47-BDEC-3ECD9F6462A4}"/>
                </a:ext>
              </a:extLst>
            </p:cNvPr>
            <p:cNvGrpSpPr/>
            <p:nvPr/>
          </p:nvGrpSpPr>
          <p:grpSpPr>
            <a:xfrm>
              <a:off x="5765370" y="3573411"/>
              <a:ext cx="650406" cy="228600"/>
              <a:chOff x="5766225" y="391995"/>
              <a:chExt cx="650406" cy="228600"/>
            </a:xfrm>
          </p:grpSpPr>
          <p:sp>
            <p:nvSpPr>
              <p:cNvPr id="76" name="Google Shape;151;p5">
                <a:extLst>
                  <a:ext uri="{FF2B5EF4-FFF2-40B4-BE49-F238E27FC236}">
                    <a16:creationId xmlns:a16="http://schemas.microsoft.com/office/drawing/2014/main" id="{4A4AEA59-5A3A-43EE-B6D9-A87ED901206A}"/>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nvGrpSpPr>
              <p:cNvPr id="77" name="Google Shape;150;p5">
                <a:extLst>
                  <a:ext uri="{FF2B5EF4-FFF2-40B4-BE49-F238E27FC236}">
                    <a16:creationId xmlns:a16="http://schemas.microsoft.com/office/drawing/2014/main" id="{DF151CBA-0F31-49CD-95A4-0FFE6678BBFD}"/>
                  </a:ext>
                </a:extLst>
              </p:cNvPr>
              <p:cNvGrpSpPr/>
              <p:nvPr/>
            </p:nvGrpSpPr>
            <p:grpSpPr>
              <a:xfrm>
                <a:off x="5792378" y="391995"/>
                <a:ext cx="624253" cy="228600"/>
                <a:chOff x="1373767" y="878163"/>
                <a:chExt cx="624253" cy="228600"/>
              </a:xfrm>
            </p:grpSpPr>
            <p:sp>
              <p:nvSpPr>
                <p:cNvPr id="78" name="Google Shape;151;p5">
                  <a:extLst>
                    <a:ext uri="{FF2B5EF4-FFF2-40B4-BE49-F238E27FC236}">
                      <a16:creationId xmlns:a16="http://schemas.microsoft.com/office/drawing/2014/main" id="{261C601C-0D4A-431E-9464-BB01A42B1721}"/>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79" name="Google Shape;152;p5">
                  <a:extLst>
                    <a:ext uri="{FF2B5EF4-FFF2-40B4-BE49-F238E27FC236}">
                      <a16:creationId xmlns:a16="http://schemas.microsoft.com/office/drawing/2014/main" id="{F36AB1D7-0D8F-4CD8-B5F4-F37BE53F38AE}"/>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80" name="Google Shape;153;p5">
                  <a:extLst>
                    <a:ext uri="{FF2B5EF4-FFF2-40B4-BE49-F238E27FC236}">
                      <a16:creationId xmlns:a16="http://schemas.microsoft.com/office/drawing/2014/main" id="{2BC83DE6-6267-4EDB-A449-F18755848CFA}"/>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grpSp>
        <p:grpSp>
          <p:nvGrpSpPr>
            <p:cNvPr id="81" name="مجموعة 80">
              <a:extLst>
                <a:ext uri="{FF2B5EF4-FFF2-40B4-BE49-F238E27FC236}">
                  <a16:creationId xmlns:a16="http://schemas.microsoft.com/office/drawing/2014/main" id="{FFB13B66-F165-446E-AC8A-3FD8F8A94194}"/>
                </a:ext>
              </a:extLst>
            </p:cNvPr>
            <p:cNvGrpSpPr/>
            <p:nvPr/>
          </p:nvGrpSpPr>
          <p:grpSpPr>
            <a:xfrm>
              <a:off x="5758284" y="3888453"/>
              <a:ext cx="650406" cy="228600"/>
              <a:chOff x="5766225" y="391995"/>
              <a:chExt cx="650406" cy="228600"/>
            </a:xfrm>
          </p:grpSpPr>
          <p:sp>
            <p:nvSpPr>
              <p:cNvPr id="82" name="Google Shape;151;p5">
                <a:extLst>
                  <a:ext uri="{FF2B5EF4-FFF2-40B4-BE49-F238E27FC236}">
                    <a16:creationId xmlns:a16="http://schemas.microsoft.com/office/drawing/2014/main" id="{97AE41CD-A589-4407-8E51-4D01F6521AE8}"/>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nvGrpSpPr>
              <p:cNvPr id="83" name="Google Shape;150;p5">
                <a:extLst>
                  <a:ext uri="{FF2B5EF4-FFF2-40B4-BE49-F238E27FC236}">
                    <a16:creationId xmlns:a16="http://schemas.microsoft.com/office/drawing/2014/main" id="{70D3E6AB-4B25-4459-9F6A-340A879899CC}"/>
                  </a:ext>
                </a:extLst>
              </p:cNvPr>
              <p:cNvGrpSpPr/>
              <p:nvPr/>
            </p:nvGrpSpPr>
            <p:grpSpPr>
              <a:xfrm>
                <a:off x="5792378" y="391995"/>
                <a:ext cx="624253" cy="228600"/>
                <a:chOff x="1373767" y="878163"/>
                <a:chExt cx="624253" cy="228600"/>
              </a:xfrm>
            </p:grpSpPr>
            <p:sp>
              <p:nvSpPr>
                <p:cNvPr id="84" name="Google Shape;151;p5">
                  <a:extLst>
                    <a:ext uri="{FF2B5EF4-FFF2-40B4-BE49-F238E27FC236}">
                      <a16:creationId xmlns:a16="http://schemas.microsoft.com/office/drawing/2014/main" id="{B2717810-7F2E-4B2B-AB40-1C33F4350D22}"/>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85" name="Google Shape;152;p5">
                  <a:extLst>
                    <a:ext uri="{FF2B5EF4-FFF2-40B4-BE49-F238E27FC236}">
                      <a16:creationId xmlns:a16="http://schemas.microsoft.com/office/drawing/2014/main" id="{45E89614-00BD-4D69-AEED-0EC1D8A05683}"/>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86" name="Google Shape;153;p5">
                  <a:extLst>
                    <a:ext uri="{FF2B5EF4-FFF2-40B4-BE49-F238E27FC236}">
                      <a16:creationId xmlns:a16="http://schemas.microsoft.com/office/drawing/2014/main" id="{7A079174-CB3D-4116-A440-788F18DC69B2}"/>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grpSp>
        <p:grpSp>
          <p:nvGrpSpPr>
            <p:cNvPr id="87" name="مجموعة 86">
              <a:extLst>
                <a:ext uri="{FF2B5EF4-FFF2-40B4-BE49-F238E27FC236}">
                  <a16:creationId xmlns:a16="http://schemas.microsoft.com/office/drawing/2014/main" id="{BD6BE03E-5080-402D-8CF8-46BBD04C23A7}"/>
                </a:ext>
              </a:extLst>
            </p:cNvPr>
            <p:cNvGrpSpPr/>
            <p:nvPr/>
          </p:nvGrpSpPr>
          <p:grpSpPr>
            <a:xfrm>
              <a:off x="5766174" y="4202061"/>
              <a:ext cx="650406" cy="228600"/>
              <a:chOff x="5766225" y="391995"/>
              <a:chExt cx="650406" cy="228600"/>
            </a:xfrm>
          </p:grpSpPr>
          <p:sp>
            <p:nvSpPr>
              <p:cNvPr id="88" name="Google Shape;151;p5">
                <a:extLst>
                  <a:ext uri="{FF2B5EF4-FFF2-40B4-BE49-F238E27FC236}">
                    <a16:creationId xmlns:a16="http://schemas.microsoft.com/office/drawing/2014/main" id="{791AE57C-CF7D-49F7-8CE0-3219FEA38323}"/>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nvGrpSpPr>
              <p:cNvPr id="89" name="Google Shape;150;p5">
                <a:extLst>
                  <a:ext uri="{FF2B5EF4-FFF2-40B4-BE49-F238E27FC236}">
                    <a16:creationId xmlns:a16="http://schemas.microsoft.com/office/drawing/2014/main" id="{6B742452-19D0-48BA-A970-36727BECB396}"/>
                  </a:ext>
                </a:extLst>
              </p:cNvPr>
              <p:cNvGrpSpPr/>
              <p:nvPr/>
            </p:nvGrpSpPr>
            <p:grpSpPr>
              <a:xfrm>
                <a:off x="5792378" y="391995"/>
                <a:ext cx="624253" cy="228600"/>
                <a:chOff x="1373767" y="878163"/>
                <a:chExt cx="624253" cy="228600"/>
              </a:xfrm>
            </p:grpSpPr>
            <p:sp>
              <p:nvSpPr>
                <p:cNvPr id="90" name="Google Shape;151;p5">
                  <a:extLst>
                    <a:ext uri="{FF2B5EF4-FFF2-40B4-BE49-F238E27FC236}">
                      <a16:creationId xmlns:a16="http://schemas.microsoft.com/office/drawing/2014/main" id="{5DEF955C-9B52-483C-B9C4-41F2E20CA5B3}"/>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91" name="Google Shape;152;p5">
                  <a:extLst>
                    <a:ext uri="{FF2B5EF4-FFF2-40B4-BE49-F238E27FC236}">
                      <a16:creationId xmlns:a16="http://schemas.microsoft.com/office/drawing/2014/main" id="{4E8C23ED-C919-4CEA-8E91-CA181821C9F0}"/>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92" name="Google Shape;153;p5">
                  <a:extLst>
                    <a:ext uri="{FF2B5EF4-FFF2-40B4-BE49-F238E27FC236}">
                      <a16:creationId xmlns:a16="http://schemas.microsoft.com/office/drawing/2014/main" id="{C865C794-48CA-4407-8A62-1BB21AEE48A5}"/>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grpSp>
        <p:grpSp>
          <p:nvGrpSpPr>
            <p:cNvPr id="93" name="مجموعة 92">
              <a:extLst>
                <a:ext uri="{FF2B5EF4-FFF2-40B4-BE49-F238E27FC236}">
                  <a16:creationId xmlns:a16="http://schemas.microsoft.com/office/drawing/2014/main" id="{582CAABA-FC71-4C8B-9824-355C1019CE91}"/>
                </a:ext>
              </a:extLst>
            </p:cNvPr>
            <p:cNvGrpSpPr/>
            <p:nvPr/>
          </p:nvGrpSpPr>
          <p:grpSpPr>
            <a:xfrm>
              <a:off x="5765889" y="4525911"/>
              <a:ext cx="650406" cy="228600"/>
              <a:chOff x="5766225" y="391995"/>
              <a:chExt cx="650406" cy="228600"/>
            </a:xfrm>
          </p:grpSpPr>
          <p:sp>
            <p:nvSpPr>
              <p:cNvPr id="94" name="Google Shape;151;p5">
                <a:extLst>
                  <a:ext uri="{FF2B5EF4-FFF2-40B4-BE49-F238E27FC236}">
                    <a16:creationId xmlns:a16="http://schemas.microsoft.com/office/drawing/2014/main" id="{BD507DE1-6DD4-459B-9E25-3D6224643804}"/>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nvGrpSpPr>
              <p:cNvPr id="95" name="Google Shape;150;p5">
                <a:extLst>
                  <a:ext uri="{FF2B5EF4-FFF2-40B4-BE49-F238E27FC236}">
                    <a16:creationId xmlns:a16="http://schemas.microsoft.com/office/drawing/2014/main" id="{35E74970-5210-46AA-9F7D-365B9B05AF04}"/>
                  </a:ext>
                </a:extLst>
              </p:cNvPr>
              <p:cNvGrpSpPr/>
              <p:nvPr/>
            </p:nvGrpSpPr>
            <p:grpSpPr>
              <a:xfrm>
                <a:off x="5792378" y="391995"/>
                <a:ext cx="624253" cy="228600"/>
                <a:chOff x="1373767" y="878163"/>
                <a:chExt cx="624253" cy="228600"/>
              </a:xfrm>
            </p:grpSpPr>
            <p:sp>
              <p:nvSpPr>
                <p:cNvPr id="96" name="Google Shape;151;p5">
                  <a:extLst>
                    <a:ext uri="{FF2B5EF4-FFF2-40B4-BE49-F238E27FC236}">
                      <a16:creationId xmlns:a16="http://schemas.microsoft.com/office/drawing/2014/main" id="{1ED91F85-27FF-4DB9-8BD7-06CC6C9C7C7C}"/>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97" name="Google Shape;152;p5">
                  <a:extLst>
                    <a:ext uri="{FF2B5EF4-FFF2-40B4-BE49-F238E27FC236}">
                      <a16:creationId xmlns:a16="http://schemas.microsoft.com/office/drawing/2014/main" id="{00C01893-AFD1-4098-93FF-C9BE2C8B0CD5}"/>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98" name="Google Shape;153;p5">
                  <a:extLst>
                    <a:ext uri="{FF2B5EF4-FFF2-40B4-BE49-F238E27FC236}">
                      <a16:creationId xmlns:a16="http://schemas.microsoft.com/office/drawing/2014/main" id="{115C0D7A-0B3A-41C6-944A-AC1E8B11C5DD}"/>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grpSp>
        <p:grpSp>
          <p:nvGrpSpPr>
            <p:cNvPr id="99" name="مجموعة 98">
              <a:extLst>
                <a:ext uri="{FF2B5EF4-FFF2-40B4-BE49-F238E27FC236}">
                  <a16:creationId xmlns:a16="http://schemas.microsoft.com/office/drawing/2014/main" id="{62782BE1-2557-41D9-8CCD-EC8059441EE8}"/>
                </a:ext>
              </a:extLst>
            </p:cNvPr>
            <p:cNvGrpSpPr/>
            <p:nvPr/>
          </p:nvGrpSpPr>
          <p:grpSpPr>
            <a:xfrm>
              <a:off x="5758803" y="4840953"/>
              <a:ext cx="650406" cy="228600"/>
              <a:chOff x="5766225" y="391995"/>
              <a:chExt cx="650406" cy="228600"/>
            </a:xfrm>
          </p:grpSpPr>
          <p:sp>
            <p:nvSpPr>
              <p:cNvPr id="100" name="Google Shape;151;p5">
                <a:extLst>
                  <a:ext uri="{FF2B5EF4-FFF2-40B4-BE49-F238E27FC236}">
                    <a16:creationId xmlns:a16="http://schemas.microsoft.com/office/drawing/2014/main" id="{24A8755A-7112-495E-86CE-FECDEF5F7577}"/>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nvGrpSpPr>
              <p:cNvPr id="101" name="Google Shape;150;p5">
                <a:extLst>
                  <a:ext uri="{FF2B5EF4-FFF2-40B4-BE49-F238E27FC236}">
                    <a16:creationId xmlns:a16="http://schemas.microsoft.com/office/drawing/2014/main" id="{229E4526-2124-42B8-9753-B5A2548774DB}"/>
                  </a:ext>
                </a:extLst>
              </p:cNvPr>
              <p:cNvGrpSpPr/>
              <p:nvPr/>
            </p:nvGrpSpPr>
            <p:grpSpPr>
              <a:xfrm>
                <a:off x="5792378" y="391995"/>
                <a:ext cx="624253" cy="228600"/>
                <a:chOff x="1373767" y="878163"/>
                <a:chExt cx="624253" cy="228600"/>
              </a:xfrm>
            </p:grpSpPr>
            <p:sp>
              <p:nvSpPr>
                <p:cNvPr id="102" name="Google Shape;151;p5">
                  <a:extLst>
                    <a:ext uri="{FF2B5EF4-FFF2-40B4-BE49-F238E27FC236}">
                      <a16:creationId xmlns:a16="http://schemas.microsoft.com/office/drawing/2014/main" id="{FD84355C-7EFD-4B35-A167-8F96F215EA57}"/>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103" name="Google Shape;152;p5">
                  <a:extLst>
                    <a:ext uri="{FF2B5EF4-FFF2-40B4-BE49-F238E27FC236}">
                      <a16:creationId xmlns:a16="http://schemas.microsoft.com/office/drawing/2014/main" id="{43181395-107C-4D2B-8A8F-7EFDF374A79F}"/>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104" name="Google Shape;153;p5">
                  <a:extLst>
                    <a:ext uri="{FF2B5EF4-FFF2-40B4-BE49-F238E27FC236}">
                      <a16:creationId xmlns:a16="http://schemas.microsoft.com/office/drawing/2014/main" id="{8357A3E7-83EB-4E7D-8D0E-2D4684CDA81C}"/>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grpSp>
        <p:grpSp>
          <p:nvGrpSpPr>
            <p:cNvPr id="105" name="مجموعة 104">
              <a:extLst>
                <a:ext uri="{FF2B5EF4-FFF2-40B4-BE49-F238E27FC236}">
                  <a16:creationId xmlns:a16="http://schemas.microsoft.com/office/drawing/2014/main" id="{E9E176F9-0C5A-4855-9493-5C05F33BE095}"/>
                </a:ext>
              </a:extLst>
            </p:cNvPr>
            <p:cNvGrpSpPr/>
            <p:nvPr/>
          </p:nvGrpSpPr>
          <p:grpSpPr>
            <a:xfrm>
              <a:off x="5765889" y="5154561"/>
              <a:ext cx="650406" cy="228600"/>
              <a:chOff x="5766225" y="391995"/>
              <a:chExt cx="650406" cy="228600"/>
            </a:xfrm>
          </p:grpSpPr>
          <p:sp>
            <p:nvSpPr>
              <p:cNvPr id="106" name="Google Shape;151;p5">
                <a:extLst>
                  <a:ext uri="{FF2B5EF4-FFF2-40B4-BE49-F238E27FC236}">
                    <a16:creationId xmlns:a16="http://schemas.microsoft.com/office/drawing/2014/main" id="{25285D6D-5A71-4960-AA25-B817B7139464}"/>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nvGrpSpPr>
              <p:cNvPr id="107" name="Google Shape;150;p5">
                <a:extLst>
                  <a:ext uri="{FF2B5EF4-FFF2-40B4-BE49-F238E27FC236}">
                    <a16:creationId xmlns:a16="http://schemas.microsoft.com/office/drawing/2014/main" id="{B02DB3F4-B621-4886-B64C-6662C7ED7B3D}"/>
                  </a:ext>
                </a:extLst>
              </p:cNvPr>
              <p:cNvGrpSpPr/>
              <p:nvPr/>
            </p:nvGrpSpPr>
            <p:grpSpPr>
              <a:xfrm>
                <a:off x="5792378" y="391995"/>
                <a:ext cx="624253" cy="228600"/>
                <a:chOff x="1373767" y="878163"/>
                <a:chExt cx="624253" cy="228600"/>
              </a:xfrm>
            </p:grpSpPr>
            <p:sp>
              <p:nvSpPr>
                <p:cNvPr id="108" name="Google Shape;151;p5">
                  <a:extLst>
                    <a:ext uri="{FF2B5EF4-FFF2-40B4-BE49-F238E27FC236}">
                      <a16:creationId xmlns:a16="http://schemas.microsoft.com/office/drawing/2014/main" id="{C38D7468-0C70-4581-9E0E-C73296E9391F}"/>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109" name="Google Shape;152;p5">
                  <a:extLst>
                    <a:ext uri="{FF2B5EF4-FFF2-40B4-BE49-F238E27FC236}">
                      <a16:creationId xmlns:a16="http://schemas.microsoft.com/office/drawing/2014/main" id="{2C521BD5-E28F-427E-8E16-502872F35608}"/>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110" name="Google Shape;153;p5">
                  <a:extLst>
                    <a:ext uri="{FF2B5EF4-FFF2-40B4-BE49-F238E27FC236}">
                      <a16:creationId xmlns:a16="http://schemas.microsoft.com/office/drawing/2014/main" id="{C25395FA-5E72-4AB8-B3B2-E46E00F61986}"/>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grpSp>
        <p:grpSp>
          <p:nvGrpSpPr>
            <p:cNvPr id="111" name="مجموعة 110">
              <a:extLst>
                <a:ext uri="{FF2B5EF4-FFF2-40B4-BE49-F238E27FC236}">
                  <a16:creationId xmlns:a16="http://schemas.microsoft.com/office/drawing/2014/main" id="{2FD6AAE2-B0CF-4D06-9F6F-49440BA2BBBD}"/>
                </a:ext>
              </a:extLst>
            </p:cNvPr>
            <p:cNvGrpSpPr/>
            <p:nvPr/>
          </p:nvGrpSpPr>
          <p:grpSpPr>
            <a:xfrm>
              <a:off x="5765604" y="5478411"/>
              <a:ext cx="650406" cy="228600"/>
              <a:chOff x="5766225" y="391995"/>
              <a:chExt cx="650406" cy="228600"/>
            </a:xfrm>
          </p:grpSpPr>
          <p:sp>
            <p:nvSpPr>
              <p:cNvPr id="112" name="Google Shape;151;p5">
                <a:extLst>
                  <a:ext uri="{FF2B5EF4-FFF2-40B4-BE49-F238E27FC236}">
                    <a16:creationId xmlns:a16="http://schemas.microsoft.com/office/drawing/2014/main" id="{9B889963-B4D1-4CE8-81C8-9946518E68FD}"/>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nvGrpSpPr>
              <p:cNvPr id="113" name="Google Shape;150;p5">
                <a:extLst>
                  <a:ext uri="{FF2B5EF4-FFF2-40B4-BE49-F238E27FC236}">
                    <a16:creationId xmlns:a16="http://schemas.microsoft.com/office/drawing/2014/main" id="{DB8707DE-3CCD-467B-9917-41ACCEC0004A}"/>
                  </a:ext>
                </a:extLst>
              </p:cNvPr>
              <p:cNvGrpSpPr/>
              <p:nvPr/>
            </p:nvGrpSpPr>
            <p:grpSpPr>
              <a:xfrm>
                <a:off x="5792378" y="391995"/>
                <a:ext cx="624253" cy="228600"/>
                <a:chOff x="1373767" y="878163"/>
                <a:chExt cx="624253" cy="228600"/>
              </a:xfrm>
            </p:grpSpPr>
            <p:sp>
              <p:nvSpPr>
                <p:cNvPr id="114" name="Google Shape;151;p5">
                  <a:extLst>
                    <a:ext uri="{FF2B5EF4-FFF2-40B4-BE49-F238E27FC236}">
                      <a16:creationId xmlns:a16="http://schemas.microsoft.com/office/drawing/2014/main" id="{96B875C8-8E02-4F56-A913-E88C8A23E4BE}"/>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115" name="Google Shape;152;p5">
                  <a:extLst>
                    <a:ext uri="{FF2B5EF4-FFF2-40B4-BE49-F238E27FC236}">
                      <a16:creationId xmlns:a16="http://schemas.microsoft.com/office/drawing/2014/main" id="{8CD45AA0-58BA-48F4-9CA8-9AD569BBA891}"/>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sp>
              <p:nvSpPr>
                <p:cNvPr id="116" name="Google Shape;153;p5">
                  <a:extLst>
                    <a:ext uri="{FF2B5EF4-FFF2-40B4-BE49-F238E27FC236}">
                      <a16:creationId xmlns:a16="http://schemas.microsoft.com/office/drawing/2014/main" id="{214427D8-B2C3-4E3C-895E-3BDD92972CDE}"/>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AGA Aladdin Regular" pitchFamily="2" charset="-78"/>
                    <a:sym typeface="Calibri"/>
                  </a:endParaRPr>
                </a:p>
              </p:txBody>
            </p:sp>
          </p:grpSp>
        </p:grpSp>
      </p:grpSp>
      <p:sp>
        <p:nvSpPr>
          <p:cNvPr id="251" name="مربع نص 250">
            <a:extLst>
              <a:ext uri="{FF2B5EF4-FFF2-40B4-BE49-F238E27FC236}">
                <a16:creationId xmlns:a16="http://schemas.microsoft.com/office/drawing/2014/main" id="{50AAECE6-D7FF-4835-81B2-B40389740DA7}"/>
              </a:ext>
            </a:extLst>
          </p:cNvPr>
          <p:cNvSpPr txBox="1"/>
          <p:nvPr/>
        </p:nvSpPr>
        <p:spPr>
          <a:xfrm>
            <a:off x="6772206" y="1974476"/>
            <a:ext cx="3927857" cy="1006622"/>
          </a:xfrm>
          <a:prstGeom prst="rect">
            <a:avLst/>
          </a:prstGeom>
          <a:noFill/>
        </p:spPr>
        <p:txBody>
          <a:bodyPr wrap="square" rtlCol="1">
            <a:spAutoFit/>
          </a:bodyPr>
          <a:lstStyle/>
          <a:p>
            <a:pPr algn="r">
              <a:lnSpc>
                <a:spcPct val="200000"/>
              </a:lnSpc>
            </a:pPr>
            <a:r>
              <a:rPr lang="ar-SA" sz="1600" dirty="0">
                <a:solidFill>
                  <a:srgbClr val="0070C0"/>
                </a:solidFill>
                <a:cs typeface="AGA Aladdin Regular" pitchFamily="2" charset="-78"/>
              </a:rPr>
              <a:t>كل مضمون معرفي يقدم للتلميذ لابد أن تتوفر فيه شروط قادرة على إثارة الاهتمام والميول والحوافز</a:t>
            </a:r>
            <a:endParaRPr lang="en-US" sz="1600" dirty="0">
              <a:solidFill>
                <a:srgbClr val="0070C0"/>
              </a:solidFill>
              <a:latin typeface="Calibri" panose="020F0502020204030204" pitchFamily="34" charset="0"/>
              <a:ea typeface="Calibri" panose="020F0502020204030204" pitchFamily="34" charset="0"/>
              <a:cs typeface="AGA Aladdin Regular" pitchFamily="2" charset="-78"/>
            </a:endParaRPr>
          </a:p>
        </p:txBody>
      </p:sp>
      <p:sp>
        <p:nvSpPr>
          <p:cNvPr id="252" name="مربع نص 251">
            <a:extLst>
              <a:ext uri="{FF2B5EF4-FFF2-40B4-BE49-F238E27FC236}">
                <a16:creationId xmlns:a16="http://schemas.microsoft.com/office/drawing/2014/main" id="{ED8FDF3E-673F-4B34-B595-0FB65A3B97F3}"/>
              </a:ext>
            </a:extLst>
          </p:cNvPr>
          <p:cNvSpPr txBox="1"/>
          <p:nvPr/>
        </p:nvSpPr>
        <p:spPr>
          <a:xfrm>
            <a:off x="6392520" y="3577826"/>
            <a:ext cx="4310767" cy="1499065"/>
          </a:xfrm>
          <a:prstGeom prst="rect">
            <a:avLst/>
          </a:prstGeom>
          <a:noFill/>
        </p:spPr>
        <p:txBody>
          <a:bodyPr wrap="square" rtlCol="1">
            <a:spAutoFit/>
          </a:bodyPr>
          <a:lstStyle/>
          <a:p>
            <a:pPr lvl="0" algn="r" rtl="1">
              <a:lnSpc>
                <a:spcPct val="200000"/>
              </a:lnSpc>
            </a:pPr>
            <a:r>
              <a:rPr lang="ar-JO" sz="1600" dirty="0">
                <a:solidFill>
                  <a:srgbClr val="0070C0"/>
                </a:solidFill>
                <a:latin typeface="Calibri" panose="020F0502020204030204" pitchFamily="34" charset="0"/>
                <a:ea typeface="Calibri" panose="020F0502020204030204" pitchFamily="34" charset="0"/>
                <a:cs typeface="AGA Aladdin Regular" pitchFamily="2" charset="-78"/>
              </a:rPr>
              <a:t>العرض النسقي للمادة</a:t>
            </a:r>
            <a:r>
              <a:rPr lang="ar-SA" sz="1600" dirty="0">
                <a:solidFill>
                  <a:srgbClr val="0070C0"/>
                </a:solidFill>
                <a:latin typeface="Calibri" panose="020F0502020204030204" pitchFamily="34" charset="0"/>
                <a:ea typeface="Calibri" panose="020F0502020204030204" pitchFamily="34" charset="0"/>
                <a:cs typeface="AGA Aladdin Regular" pitchFamily="2" charset="-78"/>
              </a:rPr>
              <a:t> بمعنى </a:t>
            </a:r>
            <a:r>
              <a:rPr lang="ar-JO" sz="1600" dirty="0">
                <a:solidFill>
                  <a:srgbClr val="0070C0"/>
                </a:solidFill>
                <a:latin typeface="Calibri" panose="020F0502020204030204" pitchFamily="34" charset="0"/>
                <a:ea typeface="Calibri" panose="020F0502020204030204" pitchFamily="34" charset="0"/>
                <a:cs typeface="AGA Aladdin Regular" pitchFamily="2" charset="-78"/>
              </a:rPr>
              <a:t>تفكيك وتقسيم المادة وفق وقائع ومعطيات، مع ضبط العلاقات بين مكوناتها، ثم تقديمها وفق تسلسل متدرج ومتكامل.</a:t>
            </a:r>
            <a:endParaRPr lang="en-US" sz="1600" dirty="0">
              <a:solidFill>
                <a:srgbClr val="0070C0"/>
              </a:solidFill>
              <a:effectLst/>
              <a:latin typeface="Calibri" panose="020F0502020204030204" pitchFamily="34" charset="0"/>
              <a:ea typeface="Calibri" panose="020F0502020204030204" pitchFamily="34" charset="0"/>
              <a:cs typeface="AGA Aladdin Regular" pitchFamily="2" charset="-78"/>
            </a:endParaRPr>
          </a:p>
        </p:txBody>
      </p:sp>
      <p:sp>
        <p:nvSpPr>
          <p:cNvPr id="253" name="مربع نص 252">
            <a:extLst>
              <a:ext uri="{FF2B5EF4-FFF2-40B4-BE49-F238E27FC236}">
                <a16:creationId xmlns:a16="http://schemas.microsoft.com/office/drawing/2014/main" id="{FB5F6C99-5DD5-4358-ACC6-82199643A9D1}"/>
              </a:ext>
            </a:extLst>
          </p:cNvPr>
          <p:cNvSpPr txBox="1"/>
          <p:nvPr/>
        </p:nvSpPr>
        <p:spPr>
          <a:xfrm>
            <a:off x="1661325" y="2001285"/>
            <a:ext cx="3525353" cy="1006622"/>
          </a:xfrm>
          <a:prstGeom prst="rect">
            <a:avLst/>
          </a:prstGeom>
          <a:noFill/>
        </p:spPr>
        <p:txBody>
          <a:bodyPr wrap="square" rtlCol="1">
            <a:spAutoFit/>
          </a:bodyPr>
          <a:lstStyle/>
          <a:p>
            <a:pPr lvl="0" algn="ctr" rtl="1">
              <a:lnSpc>
                <a:spcPct val="200000"/>
              </a:lnSpc>
            </a:pPr>
            <a:r>
              <a:rPr lang="ar-SA" sz="1600" dirty="0">
                <a:solidFill>
                  <a:srgbClr val="0070C0"/>
                </a:solidFill>
                <a:cs typeface="AGA Aladdin Regular" pitchFamily="2" charset="-78"/>
              </a:rPr>
              <a:t>إن المادة المقدمة للتلميذ يجب أن تتناسب ومستوى نموه من جميع النواحي.</a:t>
            </a:r>
            <a:endParaRPr lang="en-US" sz="1600" dirty="0">
              <a:solidFill>
                <a:srgbClr val="0070C0"/>
              </a:solidFill>
              <a:effectLst/>
              <a:latin typeface="Calibri" panose="020F0502020204030204" pitchFamily="34" charset="0"/>
              <a:ea typeface="Calibri" panose="020F0502020204030204" pitchFamily="34" charset="0"/>
              <a:cs typeface="AGA Aladdin Regular" pitchFamily="2" charset="-78"/>
            </a:endParaRPr>
          </a:p>
        </p:txBody>
      </p:sp>
      <p:sp>
        <p:nvSpPr>
          <p:cNvPr id="255" name="مربع نص 254">
            <a:extLst>
              <a:ext uri="{FF2B5EF4-FFF2-40B4-BE49-F238E27FC236}">
                <a16:creationId xmlns:a16="http://schemas.microsoft.com/office/drawing/2014/main" id="{E23E0CC5-C88C-4A71-8C5F-851524B69DDF}"/>
              </a:ext>
            </a:extLst>
          </p:cNvPr>
          <p:cNvSpPr txBox="1"/>
          <p:nvPr/>
        </p:nvSpPr>
        <p:spPr>
          <a:xfrm>
            <a:off x="6625996" y="375421"/>
            <a:ext cx="4112023" cy="523220"/>
          </a:xfrm>
          <a:prstGeom prst="rect">
            <a:avLst/>
          </a:prstGeom>
          <a:noFill/>
        </p:spPr>
        <p:txBody>
          <a:bodyPr wrap="none" rtlCol="1">
            <a:spAutoFit/>
          </a:bodyPr>
          <a:lstStyle/>
          <a:p>
            <a:r>
              <a:rPr lang="ar-SA" sz="2800" b="1" dirty="0">
                <a:solidFill>
                  <a:srgbClr val="C00000"/>
                </a:solidFill>
                <a:latin typeface="AGA Arabesque" panose="05010101010101010101" pitchFamily="2" charset="2"/>
                <a:cs typeface="AGA Aladdin Regular" pitchFamily="2" charset="-78"/>
              </a:rPr>
              <a:t>خبرات التعلم في النظرية السلوكية</a:t>
            </a:r>
          </a:p>
        </p:txBody>
      </p:sp>
      <p:sp>
        <p:nvSpPr>
          <p:cNvPr id="176" name="مربع نص 175">
            <a:extLst>
              <a:ext uri="{FF2B5EF4-FFF2-40B4-BE49-F238E27FC236}">
                <a16:creationId xmlns:a16="http://schemas.microsoft.com/office/drawing/2014/main" id="{0B2B4D84-7057-4C45-8F16-B60E4BE33643}"/>
              </a:ext>
            </a:extLst>
          </p:cNvPr>
          <p:cNvSpPr txBox="1"/>
          <p:nvPr/>
        </p:nvSpPr>
        <p:spPr>
          <a:xfrm>
            <a:off x="1088840" y="4054387"/>
            <a:ext cx="4051718" cy="1120948"/>
          </a:xfrm>
          <a:prstGeom prst="rect">
            <a:avLst/>
          </a:prstGeom>
          <a:noFill/>
        </p:spPr>
        <p:txBody>
          <a:bodyPr wrap="square" rtlCol="1">
            <a:spAutoFit/>
          </a:bodyPr>
          <a:lstStyle/>
          <a:p>
            <a:pPr lvl="0" algn="r" rtl="1">
              <a:lnSpc>
                <a:spcPct val="200000"/>
              </a:lnSpc>
            </a:pPr>
            <a:r>
              <a:rPr lang="ar-SA" dirty="0">
                <a:solidFill>
                  <a:srgbClr val="0070C0"/>
                </a:solidFill>
                <a:cs typeface="AGA Aladdin Regular" pitchFamily="2" charset="-78"/>
              </a:rPr>
              <a:t>كلما تم تعزيز الاستجابات الإجرائية الايجابية عند المتعلم بسرعة اكثر كلما وقع التعلم بسرعة أكبر.</a:t>
            </a:r>
            <a:endParaRPr lang="en-US" dirty="0">
              <a:solidFill>
                <a:srgbClr val="0070C0"/>
              </a:solidFill>
              <a:latin typeface="Calibri" panose="020F0502020204030204" pitchFamily="34" charset="0"/>
              <a:ea typeface="Calibri" panose="020F0502020204030204" pitchFamily="34" charset="0"/>
              <a:cs typeface="AGA Aladdin Regular" pitchFamily="2" charset="-78"/>
            </a:endParaRPr>
          </a:p>
        </p:txBody>
      </p:sp>
      <p:sp>
        <p:nvSpPr>
          <p:cNvPr id="2" name="مربع نص 1">
            <a:extLst>
              <a:ext uri="{FF2B5EF4-FFF2-40B4-BE49-F238E27FC236}">
                <a16:creationId xmlns:a16="http://schemas.microsoft.com/office/drawing/2014/main" id="{3C105CF0-D794-76F1-3046-11EBC8689672}"/>
              </a:ext>
            </a:extLst>
          </p:cNvPr>
          <p:cNvSpPr txBox="1"/>
          <p:nvPr/>
        </p:nvSpPr>
        <p:spPr>
          <a:xfrm>
            <a:off x="6680766" y="831476"/>
            <a:ext cx="3927857" cy="1006622"/>
          </a:xfrm>
          <a:prstGeom prst="rect">
            <a:avLst/>
          </a:prstGeom>
          <a:noFill/>
        </p:spPr>
        <p:txBody>
          <a:bodyPr wrap="square" rtlCol="1">
            <a:spAutoFit/>
          </a:bodyPr>
          <a:lstStyle/>
          <a:p>
            <a:pPr algn="r">
              <a:lnSpc>
                <a:spcPct val="200000"/>
              </a:lnSpc>
            </a:pPr>
            <a:r>
              <a:rPr lang="ar-SA" sz="1600" dirty="0">
                <a:solidFill>
                  <a:srgbClr val="0070C0"/>
                </a:solidFill>
                <a:cs typeface="AGA Aladdin Regular" pitchFamily="2" charset="-78"/>
              </a:rPr>
              <a:t>المضمون المعرفي والتغيير في السلوك يبنى وفق محددات رئيسية بحسب النظرية السلوكية وهي: </a:t>
            </a:r>
            <a:endParaRPr lang="en-US" sz="1600" dirty="0">
              <a:solidFill>
                <a:srgbClr val="0070C0"/>
              </a:solidFill>
              <a:latin typeface="Calibri" panose="020F0502020204030204" pitchFamily="34" charset="0"/>
              <a:ea typeface="Calibri" panose="020F0502020204030204" pitchFamily="34" charset="0"/>
              <a:cs typeface="AGA Aladdin Regular" pitchFamily="2" charset="-78"/>
            </a:endParaRPr>
          </a:p>
        </p:txBody>
      </p:sp>
    </p:spTree>
    <p:extLst>
      <p:ext uri="{BB962C8B-B14F-4D97-AF65-F5344CB8AC3E}">
        <p14:creationId xmlns:p14="http://schemas.microsoft.com/office/powerpoint/2010/main" val="2982289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 presetClass="entr" presetSubtype="0" fill="hold" nodeType="withEffect">
                                      <p:stCondLst>
                                        <p:cond delay="0"/>
                                      </p:stCondLst>
                                      <p:iterate type="lt">
                                        <p:tmAbs val="50"/>
                                      </p:iterate>
                                      <p:childTnLst>
                                        <p:set>
                                          <p:cBhvr>
                                            <p:cTn id="9"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fill="hold" nodeType="clickEffect" p14:presetBounceEnd="48000">
                                      <p:stCondLst>
                                        <p:cond delay="0"/>
                                      </p:stCondLst>
                                      <p:childTnLst>
                                        <p:animMotion origin="layout" path="M -2.5E-6 2.96296E-6 L 0.09479 0.00092 " pathEditMode="relative" rAng="0" ptsTypes="AA" p14:bounceEnd="48000">
                                          <p:cBhvr>
                                            <p:cTn id="13" dur="1000" fill="hold"/>
                                            <p:tgtEl>
                                              <p:spTgt spid="190"/>
                                            </p:tgtEl>
                                            <p:attrNameLst>
                                              <p:attrName>ppt_x</p:attrName>
                                              <p:attrName>ppt_y</p:attrName>
                                            </p:attrNameLst>
                                          </p:cBhvr>
                                          <p:rCtr x="4740" y="46"/>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51"/>
                                            </p:tgtEl>
                                            <p:attrNameLst>
                                              <p:attrName>style.visibility</p:attrName>
                                            </p:attrNameLst>
                                          </p:cBhvr>
                                          <p:to>
                                            <p:strVal val="visible"/>
                                          </p:to>
                                        </p:set>
                                        <p:animEffect transition="in" filter="wipe(down)">
                                          <p:cBhvr>
                                            <p:cTn id="18" dur="500"/>
                                            <p:tgtEl>
                                              <p:spTgt spid="251"/>
                                            </p:tgtEl>
                                          </p:cBhvr>
                                        </p:animEffect>
                                      </p:childTnLst>
                                    </p:cTn>
                                  </p:par>
                                  <p:par>
                                    <p:cTn id="19" presetID="1" presetClass="entr" presetSubtype="0" fill="hold" nodeType="withEffect">
                                      <p:stCondLst>
                                        <p:cond delay="0"/>
                                      </p:stCondLst>
                                      <p:iterate type="lt">
                                        <p:tmAbs val="50"/>
                                      </p:iterate>
                                      <p:childTnLst>
                                        <p:set>
                                          <p:cBhvr>
                                            <p:cTn id="20" dur="1" fill="hold">
                                              <p:stCondLst>
                                                <p:cond delay="0"/>
                                              </p:stCondLst>
                                            </p:cTn>
                                            <p:tgtEl>
                                              <p:spTgt spid="25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14:presetBounceEnd="48000">
                                      <p:stCondLst>
                                        <p:cond delay="0"/>
                                      </p:stCondLst>
                                      <p:childTnLst>
                                        <p:animMotion origin="layout" path="M 0.00391 -0.00348 L 0.09675 -0.00047 " pathEditMode="relative" rAng="0" ptsTypes="AA" p14:bounceEnd="48000">
                                          <p:cBhvr>
                                            <p:cTn id="24" dur="1000" fill="hold"/>
                                            <p:tgtEl>
                                              <p:spTgt spid="202"/>
                                            </p:tgtEl>
                                            <p:attrNameLst>
                                              <p:attrName>ppt_x</p:attrName>
                                              <p:attrName>ppt_y</p:attrName>
                                            </p:attrNameLst>
                                          </p:cBhvr>
                                          <p:rCtr x="4635" y="139"/>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type="lt">
                                        <p:tmAbs val="50"/>
                                      </p:iterate>
                                      <p:childTnLst>
                                        <p:set>
                                          <p:cBhvr>
                                            <p:cTn id="28" dur="1" fill="hold">
                                              <p:stCondLst>
                                                <p:cond delay="0"/>
                                              </p:stCondLst>
                                            </p:cTn>
                                            <p:tgtEl>
                                              <p:spTgt spid="2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fill="hold" nodeType="clickEffect" p14:presetBounceEnd="48000">
                                      <p:stCondLst>
                                        <p:cond delay="0"/>
                                      </p:stCondLst>
                                      <p:childTnLst>
                                        <p:animMotion origin="layout" path="M -1.875E-6 2.96296E-6 L -0.09909 0.00092 " pathEditMode="relative" rAng="0" ptsTypes="AA" p14:bounceEnd="48000">
                                          <p:cBhvr>
                                            <p:cTn id="32" dur="1000" fill="hold"/>
                                            <p:tgtEl>
                                              <p:spTgt spid="205"/>
                                            </p:tgtEl>
                                            <p:attrNameLst>
                                              <p:attrName>ppt_x</p:attrName>
                                              <p:attrName>ppt_y</p:attrName>
                                            </p:attrNameLst>
                                          </p:cBhvr>
                                          <p:rCtr x="-4961" y="46"/>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type="lt">
                                        <p:tmAbs val="50"/>
                                      </p:iterate>
                                      <p:childTnLst>
                                        <p:set>
                                          <p:cBhvr>
                                            <p:cTn id="36" dur="1" fill="hold">
                                              <p:stCondLst>
                                                <p:cond delay="0"/>
                                              </p:stCondLst>
                                            </p:cTn>
                                            <p:tgtEl>
                                              <p:spTgt spid="2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fill="hold" nodeType="clickEffect" p14:presetBounceEnd="48000">
                                      <p:stCondLst>
                                        <p:cond delay="0"/>
                                      </p:stCondLst>
                                      <p:childTnLst>
                                        <p:animMotion origin="layout" path="M -1.25E-6 2.59259E-6 L -0.09713 -0.00162 " pathEditMode="relative" rAng="0" ptsTypes="AA" p14:bounceEnd="48000">
                                          <p:cBhvr>
                                            <p:cTn id="40" dur="1000" fill="hold"/>
                                            <p:tgtEl>
                                              <p:spTgt spid="199"/>
                                            </p:tgtEl>
                                            <p:attrNameLst>
                                              <p:attrName>ppt_x</p:attrName>
                                              <p:attrName>ppt_y</p:attrName>
                                            </p:attrNameLst>
                                          </p:cBhvr>
                                          <p:rCtr x="-4857" y="-93"/>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iterate type="lt">
                                        <p:tmAbs val="50"/>
                                      </p:iterate>
                                      <p:childTnLst>
                                        <p:set>
                                          <p:cBhvr>
                                            <p:cTn id="44"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p:bldP spid="252" grpId="0"/>
          <p:bldP spid="253" grpId="0"/>
          <p:bldP spid="176"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 presetClass="entr" presetSubtype="0" fill="hold" nodeType="withEffect">
                                      <p:stCondLst>
                                        <p:cond delay="0"/>
                                      </p:stCondLst>
                                      <p:iterate type="lt">
                                        <p:tmAbs val="50"/>
                                      </p:iterate>
                                      <p:childTnLst>
                                        <p:set>
                                          <p:cBhvr>
                                            <p:cTn id="9"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fill="hold" nodeType="clickEffect">
                                      <p:stCondLst>
                                        <p:cond delay="0"/>
                                      </p:stCondLst>
                                      <p:childTnLst>
                                        <p:animMotion origin="layout" path="M -2.5E-6 2.96296E-6 L 0.09479 0.00092 " pathEditMode="relative" rAng="0" ptsTypes="AA">
                                          <p:cBhvr>
                                            <p:cTn id="13" dur="1000" fill="hold"/>
                                            <p:tgtEl>
                                              <p:spTgt spid="190"/>
                                            </p:tgtEl>
                                            <p:attrNameLst>
                                              <p:attrName>ppt_x</p:attrName>
                                              <p:attrName>ppt_y</p:attrName>
                                            </p:attrNameLst>
                                          </p:cBhvr>
                                          <p:rCtr x="4740" y="46"/>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51"/>
                                            </p:tgtEl>
                                            <p:attrNameLst>
                                              <p:attrName>style.visibility</p:attrName>
                                            </p:attrNameLst>
                                          </p:cBhvr>
                                          <p:to>
                                            <p:strVal val="visible"/>
                                          </p:to>
                                        </p:set>
                                        <p:animEffect transition="in" filter="wipe(down)">
                                          <p:cBhvr>
                                            <p:cTn id="18" dur="500"/>
                                            <p:tgtEl>
                                              <p:spTgt spid="251"/>
                                            </p:tgtEl>
                                          </p:cBhvr>
                                        </p:animEffect>
                                      </p:childTnLst>
                                    </p:cTn>
                                  </p:par>
                                  <p:par>
                                    <p:cTn id="19" presetID="1" presetClass="entr" presetSubtype="0" fill="hold" nodeType="withEffect">
                                      <p:stCondLst>
                                        <p:cond delay="0"/>
                                      </p:stCondLst>
                                      <p:iterate type="lt">
                                        <p:tmAbs val="50"/>
                                      </p:iterate>
                                      <p:childTnLst>
                                        <p:set>
                                          <p:cBhvr>
                                            <p:cTn id="20" dur="1" fill="hold">
                                              <p:stCondLst>
                                                <p:cond delay="0"/>
                                              </p:stCondLst>
                                            </p:cTn>
                                            <p:tgtEl>
                                              <p:spTgt spid="25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stCondLst>
                                        <p:cond delay="0"/>
                                      </p:stCondLst>
                                      <p:childTnLst>
                                        <p:animMotion origin="layout" path="M 0.00391 -0.00348 L 0.09675 -0.00047 " pathEditMode="relative" rAng="0" ptsTypes="AA">
                                          <p:cBhvr>
                                            <p:cTn id="24" dur="1000" fill="hold"/>
                                            <p:tgtEl>
                                              <p:spTgt spid="202"/>
                                            </p:tgtEl>
                                            <p:attrNameLst>
                                              <p:attrName>ppt_x</p:attrName>
                                              <p:attrName>ppt_y</p:attrName>
                                            </p:attrNameLst>
                                          </p:cBhvr>
                                          <p:rCtr x="4635" y="139"/>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type="lt">
                                        <p:tmAbs val="50"/>
                                      </p:iterate>
                                      <p:childTnLst>
                                        <p:set>
                                          <p:cBhvr>
                                            <p:cTn id="28" dur="1" fill="hold">
                                              <p:stCondLst>
                                                <p:cond delay="0"/>
                                              </p:stCondLst>
                                            </p:cTn>
                                            <p:tgtEl>
                                              <p:spTgt spid="2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fill="hold" nodeType="clickEffect">
                                      <p:stCondLst>
                                        <p:cond delay="0"/>
                                      </p:stCondLst>
                                      <p:childTnLst>
                                        <p:animMotion origin="layout" path="M -1.875E-6 2.96296E-6 L -0.09909 0.00092 " pathEditMode="relative" rAng="0" ptsTypes="AA">
                                          <p:cBhvr>
                                            <p:cTn id="32" dur="1000" fill="hold"/>
                                            <p:tgtEl>
                                              <p:spTgt spid="205"/>
                                            </p:tgtEl>
                                            <p:attrNameLst>
                                              <p:attrName>ppt_x</p:attrName>
                                              <p:attrName>ppt_y</p:attrName>
                                            </p:attrNameLst>
                                          </p:cBhvr>
                                          <p:rCtr x="-4961" y="46"/>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type="lt">
                                        <p:tmAbs val="50"/>
                                      </p:iterate>
                                      <p:childTnLst>
                                        <p:set>
                                          <p:cBhvr>
                                            <p:cTn id="36" dur="1" fill="hold">
                                              <p:stCondLst>
                                                <p:cond delay="0"/>
                                              </p:stCondLst>
                                            </p:cTn>
                                            <p:tgtEl>
                                              <p:spTgt spid="2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fill="hold" nodeType="clickEffect">
                                      <p:stCondLst>
                                        <p:cond delay="0"/>
                                      </p:stCondLst>
                                      <p:childTnLst>
                                        <p:animMotion origin="layout" path="M -1.25E-6 2.59259E-6 L -0.09713 -0.00162 " pathEditMode="relative" rAng="0" ptsTypes="AA">
                                          <p:cBhvr>
                                            <p:cTn id="40" dur="1000" fill="hold"/>
                                            <p:tgtEl>
                                              <p:spTgt spid="199"/>
                                            </p:tgtEl>
                                            <p:attrNameLst>
                                              <p:attrName>ppt_x</p:attrName>
                                              <p:attrName>ppt_y</p:attrName>
                                            </p:attrNameLst>
                                          </p:cBhvr>
                                          <p:rCtr x="-4857" y="-93"/>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iterate type="lt">
                                        <p:tmAbs val="50"/>
                                      </p:iterate>
                                      <p:childTnLst>
                                        <p:set>
                                          <p:cBhvr>
                                            <p:cTn id="44"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p:bldP spid="252" grpId="0"/>
          <p:bldP spid="253" grpId="0"/>
          <p:bldP spid="176" grpId="0"/>
          <p:bldP spid="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زوايا علوية مستديرة 5">
            <a:extLst>
              <a:ext uri="{FF2B5EF4-FFF2-40B4-BE49-F238E27FC236}">
                <a16:creationId xmlns:a16="http://schemas.microsoft.com/office/drawing/2014/main" id="{114B535F-1563-46B3-A3E7-B17FEB8E2837}"/>
              </a:ext>
            </a:extLst>
          </p:cNvPr>
          <p:cNvSpPr/>
          <p:nvPr/>
        </p:nvSpPr>
        <p:spPr>
          <a:xfrm rot="16200000">
            <a:off x="741783" y="695414"/>
            <a:ext cx="5520906" cy="4718472"/>
          </a:xfrm>
          <a:prstGeom prst="round2SameRect">
            <a:avLst/>
          </a:prstGeom>
          <a:solidFill>
            <a:schemeClr val="bg1">
              <a:lumMod val="75000"/>
              <a:alpha val="80000"/>
            </a:schemeClr>
          </a:solid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sp>
        <p:nvSpPr>
          <p:cNvPr id="7" name="مستطيل: زوايا علوية مستديرة 6">
            <a:extLst>
              <a:ext uri="{FF2B5EF4-FFF2-40B4-BE49-F238E27FC236}">
                <a16:creationId xmlns:a16="http://schemas.microsoft.com/office/drawing/2014/main" id="{7C36BBCE-1F7D-45DC-A909-2DC0F67BA951}"/>
              </a:ext>
            </a:extLst>
          </p:cNvPr>
          <p:cNvSpPr/>
          <p:nvPr/>
        </p:nvSpPr>
        <p:spPr>
          <a:xfrm rot="16200000">
            <a:off x="826239" y="704939"/>
            <a:ext cx="5520906" cy="4718472"/>
          </a:xfrm>
          <a:prstGeom prst="round2SameRect">
            <a:avLst/>
          </a:prstGeom>
          <a:solidFill>
            <a:schemeClr val="bg1">
              <a:lumMod val="65000"/>
              <a:alpha val="81000"/>
            </a:schemeClr>
          </a:solid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sp>
        <p:nvSpPr>
          <p:cNvPr id="224" name="مستطيل 223">
            <a:extLst>
              <a:ext uri="{FF2B5EF4-FFF2-40B4-BE49-F238E27FC236}">
                <a16:creationId xmlns:a16="http://schemas.microsoft.com/office/drawing/2014/main" id="{C2F3049B-FC1B-42DD-90F6-DCDB07B94C51}"/>
              </a:ext>
            </a:extLst>
          </p:cNvPr>
          <p:cNvSpPr/>
          <p:nvPr/>
        </p:nvSpPr>
        <p:spPr>
          <a:xfrm>
            <a:off x="1062682" y="181753"/>
            <a:ext cx="4770385" cy="5824283"/>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grpSp>
        <p:nvGrpSpPr>
          <p:cNvPr id="238" name="مجموعة 237">
            <a:extLst>
              <a:ext uri="{FF2B5EF4-FFF2-40B4-BE49-F238E27FC236}">
                <a16:creationId xmlns:a16="http://schemas.microsoft.com/office/drawing/2014/main" id="{462A774F-0EFA-430D-A1EB-69844FEF7504}"/>
              </a:ext>
            </a:extLst>
          </p:cNvPr>
          <p:cNvGrpSpPr/>
          <p:nvPr/>
        </p:nvGrpSpPr>
        <p:grpSpPr>
          <a:xfrm>
            <a:off x="1128853" y="391760"/>
            <a:ext cx="4718471" cy="5520906"/>
            <a:chOff x="1276200" y="284672"/>
            <a:chExt cx="4748009" cy="5520906"/>
          </a:xfrm>
          <a:solidFill>
            <a:schemeClr val="bg1">
              <a:lumMod val="85000"/>
            </a:schemeClr>
          </a:solidFill>
        </p:grpSpPr>
        <p:sp>
          <p:nvSpPr>
            <p:cNvPr id="239" name="مستطيل: زوايا علوية مستديرة 2">
              <a:extLst>
                <a:ext uri="{FF2B5EF4-FFF2-40B4-BE49-F238E27FC236}">
                  <a16:creationId xmlns:a16="http://schemas.microsoft.com/office/drawing/2014/main" id="{B527A0E8-2B49-4908-AC1E-F05A543051B6}"/>
                </a:ext>
              </a:extLst>
            </p:cNvPr>
            <p:cNvSpPr/>
            <p:nvPr/>
          </p:nvSpPr>
          <p:spPr>
            <a:xfrm rot="16200000">
              <a:off x="889752" y="671120"/>
              <a:ext cx="5520906" cy="4748009"/>
            </a:xfrm>
            <a:prstGeom prst="rect">
              <a:avLst/>
            </a:prstGeom>
            <a:grp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cxnSp>
          <p:nvCxnSpPr>
            <p:cNvPr id="240" name="رابط مستقيم 239">
              <a:extLst>
                <a:ext uri="{FF2B5EF4-FFF2-40B4-BE49-F238E27FC236}">
                  <a16:creationId xmlns:a16="http://schemas.microsoft.com/office/drawing/2014/main" id="{763A4697-B8A8-472D-A59F-C28E3F698CF3}"/>
                </a:ext>
              </a:extLst>
            </p:cNvPr>
            <p:cNvCxnSpPr/>
            <p:nvPr/>
          </p:nvCxnSpPr>
          <p:spPr>
            <a:xfrm>
              <a:off x="5543550" y="436899"/>
              <a:ext cx="0" cy="5187716"/>
            </a:xfrm>
            <a:prstGeom prst="line">
              <a:avLst/>
            </a:prstGeom>
            <a:grpFill/>
            <a:ln w="15875"/>
          </p:spPr>
          <p:style>
            <a:lnRef idx="1">
              <a:schemeClr val="accent1"/>
            </a:lnRef>
            <a:fillRef idx="0">
              <a:schemeClr val="accent1"/>
            </a:fillRef>
            <a:effectRef idx="0">
              <a:schemeClr val="accent1"/>
            </a:effectRef>
            <a:fontRef idx="minor">
              <a:schemeClr val="tx1"/>
            </a:fontRef>
          </p:style>
        </p:cxnSp>
        <p:cxnSp>
          <p:nvCxnSpPr>
            <p:cNvPr id="241" name="رابط مستقيم 240">
              <a:extLst>
                <a:ext uri="{FF2B5EF4-FFF2-40B4-BE49-F238E27FC236}">
                  <a16:creationId xmlns:a16="http://schemas.microsoft.com/office/drawing/2014/main" id="{2CE880DA-75D2-4273-8177-DCA84CCC744B}"/>
                </a:ext>
              </a:extLst>
            </p:cNvPr>
            <p:cNvCxnSpPr>
              <a:cxnSpLocks/>
            </p:cNvCxnSpPr>
            <p:nvPr/>
          </p:nvCxnSpPr>
          <p:spPr>
            <a:xfrm flipH="1">
              <a:off x="1313500" y="928724"/>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2" name="رابط مستقيم 241">
              <a:extLst>
                <a:ext uri="{FF2B5EF4-FFF2-40B4-BE49-F238E27FC236}">
                  <a16:creationId xmlns:a16="http://schemas.microsoft.com/office/drawing/2014/main" id="{25FE55E9-B915-41C7-9CF4-461283512BF1}"/>
                </a:ext>
              </a:extLst>
            </p:cNvPr>
            <p:cNvCxnSpPr>
              <a:cxnSpLocks/>
            </p:cNvCxnSpPr>
            <p:nvPr/>
          </p:nvCxnSpPr>
          <p:spPr>
            <a:xfrm flipH="1">
              <a:off x="1313500" y="1460453"/>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3" name="رابط مستقيم 242">
              <a:extLst>
                <a:ext uri="{FF2B5EF4-FFF2-40B4-BE49-F238E27FC236}">
                  <a16:creationId xmlns:a16="http://schemas.microsoft.com/office/drawing/2014/main" id="{B1B992C0-63A4-4020-9C8C-7415CB596BAD}"/>
                </a:ext>
              </a:extLst>
            </p:cNvPr>
            <p:cNvCxnSpPr>
              <a:cxnSpLocks/>
            </p:cNvCxnSpPr>
            <p:nvPr/>
          </p:nvCxnSpPr>
          <p:spPr>
            <a:xfrm flipH="1">
              <a:off x="1313500" y="1968485"/>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4" name="رابط مستقيم 243">
              <a:extLst>
                <a:ext uri="{FF2B5EF4-FFF2-40B4-BE49-F238E27FC236}">
                  <a16:creationId xmlns:a16="http://schemas.microsoft.com/office/drawing/2014/main" id="{A80C08CB-98C5-4900-873E-12707BCE9679}"/>
                </a:ext>
              </a:extLst>
            </p:cNvPr>
            <p:cNvCxnSpPr>
              <a:cxnSpLocks/>
            </p:cNvCxnSpPr>
            <p:nvPr/>
          </p:nvCxnSpPr>
          <p:spPr>
            <a:xfrm flipH="1">
              <a:off x="1313500" y="2509739"/>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5" name="رابط مستقيم 244">
              <a:extLst>
                <a:ext uri="{FF2B5EF4-FFF2-40B4-BE49-F238E27FC236}">
                  <a16:creationId xmlns:a16="http://schemas.microsoft.com/office/drawing/2014/main" id="{167D1B96-89B5-4AC6-A796-CCC048A673C0}"/>
                </a:ext>
              </a:extLst>
            </p:cNvPr>
            <p:cNvCxnSpPr>
              <a:cxnSpLocks/>
            </p:cNvCxnSpPr>
            <p:nvPr/>
          </p:nvCxnSpPr>
          <p:spPr>
            <a:xfrm flipH="1">
              <a:off x="1313500" y="3042993"/>
              <a:ext cx="4197527" cy="213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6" name="رابط مستقيم 245">
              <a:extLst>
                <a:ext uri="{FF2B5EF4-FFF2-40B4-BE49-F238E27FC236}">
                  <a16:creationId xmlns:a16="http://schemas.microsoft.com/office/drawing/2014/main" id="{A405EF2B-CD83-4372-855C-878B92475DF0}"/>
                </a:ext>
              </a:extLst>
            </p:cNvPr>
            <p:cNvCxnSpPr>
              <a:cxnSpLocks/>
            </p:cNvCxnSpPr>
            <p:nvPr/>
          </p:nvCxnSpPr>
          <p:spPr>
            <a:xfrm flipH="1">
              <a:off x="1313500" y="3574722"/>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7" name="رابط مستقيم 246">
              <a:extLst>
                <a:ext uri="{FF2B5EF4-FFF2-40B4-BE49-F238E27FC236}">
                  <a16:creationId xmlns:a16="http://schemas.microsoft.com/office/drawing/2014/main" id="{C47F0434-F8CD-4D12-8F1F-56943470E8C2}"/>
                </a:ext>
              </a:extLst>
            </p:cNvPr>
            <p:cNvCxnSpPr>
              <a:cxnSpLocks/>
            </p:cNvCxnSpPr>
            <p:nvPr/>
          </p:nvCxnSpPr>
          <p:spPr>
            <a:xfrm flipH="1">
              <a:off x="1313500" y="4092279"/>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8" name="رابط مستقيم 247">
              <a:extLst>
                <a:ext uri="{FF2B5EF4-FFF2-40B4-BE49-F238E27FC236}">
                  <a16:creationId xmlns:a16="http://schemas.microsoft.com/office/drawing/2014/main" id="{07836618-FFE7-448C-9E05-383CEB3DC5BD}"/>
                </a:ext>
              </a:extLst>
            </p:cNvPr>
            <p:cNvCxnSpPr>
              <a:cxnSpLocks/>
            </p:cNvCxnSpPr>
            <p:nvPr/>
          </p:nvCxnSpPr>
          <p:spPr>
            <a:xfrm flipH="1">
              <a:off x="1313500" y="4633533"/>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9" name="رابط مستقيم 248">
              <a:extLst>
                <a:ext uri="{FF2B5EF4-FFF2-40B4-BE49-F238E27FC236}">
                  <a16:creationId xmlns:a16="http://schemas.microsoft.com/office/drawing/2014/main" id="{7FCDEA34-1479-4500-B93E-46CD3BCC809C}"/>
                </a:ext>
              </a:extLst>
            </p:cNvPr>
            <p:cNvCxnSpPr>
              <a:cxnSpLocks/>
            </p:cNvCxnSpPr>
            <p:nvPr/>
          </p:nvCxnSpPr>
          <p:spPr>
            <a:xfrm flipH="1">
              <a:off x="1313500" y="5146694"/>
              <a:ext cx="4197527" cy="0"/>
            </a:xfrm>
            <a:prstGeom prst="line">
              <a:avLst/>
            </a:prstGeom>
            <a:grpFill/>
            <a:ln/>
          </p:spPr>
          <p:style>
            <a:lnRef idx="1">
              <a:schemeClr val="accent3"/>
            </a:lnRef>
            <a:fillRef idx="0">
              <a:schemeClr val="accent3"/>
            </a:fillRef>
            <a:effectRef idx="0">
              <a:schemeClr val="accent3"/>
            </a:effectRef>
            <a:fontRef idx="minor">
              <a:schemeClr val="tx1"/>
            </a:fontRef>
          </p:style>
        </p:cxnSp>
      </p:grpSp>
      <p:grpSp>
        <p:nvGrpSpPr>
          <p:cNvPr id="226" name="مجموعة 225">
            <a:extLst>
              <a:ext uri="{FF2B5EF4-FFF2-40B4-BE49-F238E27FC236}">
                <a16:creationId xmlns:a16="http://schemas.microsoft.com/office/drawing/2014/main" id="{7A21D14A-FE4A-4630-8AEB-706ED9E890E9}"/>
              </a:ext>
            </a:extLst>
          </p:cNvPr>
          <p:cNvGrpSpPr/>
          <p:nvPr/>
        </p:nvGrpSpPr>
        <p:grpSpPr>
          <a:xfrm>
            <a:off x="1174164" y="338216"/>
            <a:ext cx="4718471" cy="5520906"/>
            <a:chOff x="1301068" y="284672"/>
            <a:chExt cx="4748009" cy="5520906"/>
          </a:xfrm>
          <a:solidFill>
            <a:schemeClr val="bg1">
              <a:lumMod val="85000"/>
            </a:schemeClr>
          </a:solidFill>
        </p:grpSpPr>
        <p:sp>
          <p:nvSpPr>
            <p:cNvPr id="227" name="مستطيل: زوايا علوية مستديرة 2">
              <a:extLst>
                <a:ext uri="{FF2B5EF4-FFF2-40B4-BE49-F238E27FC236}">
                  <a16:creationId xmlns:a16="http://schemas.microsoft.com/office/drawing/2014/main" id="{D6667922-CAE7-4EC5-BB4D-F91078CBC2DC}"/>
                </a:ext>
              </a:extLst>
            </p:cNvPr>
            <p:cNvSpPr/>
            <p:nvPr/>
          </p:nvSpPr>
          <p:spPr>
            <a:xfrm rot="16200000">
              <a:off x="914620" y="671120"/>
              <a:ext cx="5520906" cy="4748009"/>
            </a:xfrm>
            <a:prstGeom prst="rect">
              <a:avLst/>
            </a:prstGeom>
            <a:grp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cxnSp>
          <p:nvCxnSpPr>
            <p:cNvPr id="228" name="رابط مستقيم 227">
              <a:extLst>
                <a:ext uri="{FF2B5EF4-FFF2-40B4-BE49-F238E27FC236}">
                  <a16:creationId xmlns:a16="http://schemas.microsoft.com/office/drawing/2014/main" id="{E03F4928-3DC9-411A-ABF2-26D5EB33A9A9}"/>
                </a:ext>
              </a:extLst>
            </p:cNvPr>
            <p:cNvCxnSpPr/>
            <p:nvPr/>
          </p:nvCxnSpPr>
          <p:spPr>
            <a:xfrm>
              <a:off x="5543550" y="436899"/>
              <a:ext cx="0" cy="5187716"/>
            </a:xfrm>
            <a:prstGeom prst="line">
              <a:avLst/>
            </a:prstGeom>
            <a:grpFill/>
            <a:ln w="15875"/>
          </p:spPr>
          <p:style>
            <a:lnRef idx="1">
              <a:schemeClr val="accent1"/>
            </a:lnRef>
            <a:fillRef idx="0">
              <a:schemeClr val="accent1"/>
            </a:fillRef>
            <a:effectRef idx="0">
              <a:schemeClr val="accent1"/>
            </a:effectRef>
            <a:fontRef idx="minor">
              <a:schemeClr val="tx1"/>
            </a:fontRef>
          </p:style>
        </p:cxnSp>
        <p:cxnSp>
          <p:nvCxnSpPr>
            <p:cNvPr id="229" name="رابط مستقيم 228">
              <a:extLst>
                <a:ext uri="{FF2B5EF4-FFF2-40B4-BE49-F238E27FC236}">
                  <a16:creationId xmlns:a16="http://schemas.microsoft.com/office/drawing/2014/main" id="{51CFF1B8-2140-4DED-9F19-E8BB8BC5A6BA}"/>
                </a:ext>
              </a:extLst>
            </p:cNvPr>
            <p:cNvCxnSpPr>
              <a:cxnSpLocks/>
            </p:cNvCxnSpPr>
            <p:nvPr/>
          </p:nvCxnSpPr>
          <p:spPr>
            <a:xfrm flipH="1">
              <a:off x="1313500" y="928724"/>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0" name="رابط مستقيم 229">
              <a:extLst>
                <a:ext uri="{FF2B5EF4-FFF2-40B4-BE49-F238E27FC236}">
                  <a16:creationId xmlns:a16="http://schemas.microsoft.com/office/drawing/2014/main" id="{41A94C7E-5276-4326-898F-2857DBECE54F}"/>
                </a:ext>
              </a:extLst>
            </p:cNvPr>
            <p:cNvCxnSpPr>
              <a:cxnSpLocks/>
            </p:cNvCxnSpPr>
            <p:nvPr/>
          </p:nvCxnSpPr>
          <p:spPr>
            <a:xfrm flipH="1">
              <a:off x="1313500" y="1460453"/>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1" name="رابط مستقيم 230">
              <a:extLst>
                <a:ext uri="{FF2B5EF4-FFF2-40B4-BE49-F238E27FC236}">
                  <a16:creationId xmlns:a16="http://schemas.microsoft.com/office/drawing/2014/main" id="{253E26B6-4134-43DA-A19B-5F84CD3D7A69}"/>
                </a:ext>
              </a:extLst>
            </p:cNvPr>
            <p:cNvCxnSpPr>
              <a:cxnSpLocks/>
            </p:cNvCxnSpPr>
            <p:nvPr/>
          </p:nvCxnSpPr>
          <p:spPr>
            <a:xfrm flipH="1">
              <a:off x="1313500" y="1968485"/>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2" name="رابط مستقيم 231">
              <a:extLst>
                <a:ext uri="{FF2B5EF4-FFF2-40B4-BE49-F238E27FC236}">
                  <a16:creationId xmlns:a16="http://schemas.microsoft.com/office/drawing/2014/main" id="{DB64EF1F-8D85-4681-A716-09A5A945DD3C}"/>
                </a:ext>
              </a:extLst>
            </p:cNvPr>
            <p:cNvCxnSpPr>
              <a:cxnSpLocks/>
            </p:cNvCxnSpPr>
            <p:nvPr/>
          </p:nvCxnSpPr>
          <p:spPr>
            <a:xfrm flipH="1">
              <a:off x="1313500" y="2509739"/>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3" name="رابط مستقيم 232">
              <a:extLst>
                <a:ext uri="{FF2B5EF4-FFF2-40B4-BE49-F238E27FC236}">
                  <a16:creationId xmlns:a16="http://schemas.microsoft.com/office/drawing/2014/main" id="{21F61FA8-8CAF-4091-AD01-0619CCFE93EA}"/>
                </a:ext>
              </a:extLst>
            </p:cNvPr>
            <p:cNvCxnSpPr>
              <a:cxnSpLocks/>
            </p:cNvCxnSpPr>
            <p:nvPr/>
          </p:nvCxnSpPr>
          <p:spPr>
            <a:xfrm flipH="1">
              <a:off x="1313500" y="3042993"/>
              <a:ext cx="4197527" cy="213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4" name="رابط مستقيم 233">
              <a:extLst>
                <a:ext uri="{FF2B5EF4-FFF2-40B4-BE49-F238E27FC236}">
                  <a16:creationId xmlns:a16="http://schemas.microsoft.com/office/drawing/2014/main" id="{08B30E24-280C-4FE4-9E2A-D0365275322E}"/>
                </a:ext>
              </a:extLst>
            </p:cNvPr>
            <p:cNvCxnSpPr>
              <a:cxnSpLocks/>
            </p:cNvCxnSpPr>
            <p:nvPr/>
          </p:nvCxnSpPr>
          <p:spPr>
            <a:xfrm flipH="1">
              <a:off x="1313500" y="3574722"/>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5" name="رابط مستقيم 234">
              <a:extLst>
                <a:ext uri="{FF2B5EF4-FFF2-40B4-BE49-F238E27FC236}">
                  <a16:creationId xmlns:a16="http://schemas.microsoft.com/office/drawing/2014/main" id="{76B11C0B-B870-4227-9D44-94F35A3CCFB6}"/>
                </a:ext>
              </a:extLst>
            </p:cNvPr>
            <p:cNvCxnSpPr>
              <a:cxnSpLocks/>
            </p:cNvCxnSpPr>
            <p:nvPr/>
          </p:nvCxnSpPr>
          <p:spPr>
            <a:xfrm flipH="1">
              <a:off x="1313500" y="4092279"/>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6" name="رابط مستقيم 235">
              <a:extLst>
                <a:ext uri="{FF2B5EF4-FFF2-40B4-BE49-F238E27FC236}">
                  <a16:creationId xmlns:a16="http://schemas.microsoft.com/office/drawing/2014/main" id="{B09F82CD-3628-457F-8C95-C094BDD2AA44}"/>
                </a:ext>
              </a:extLst>
            </p:cNvPr>
            <p:cNvCxnSpPr>
              <a:cxnSpLocks/>
            </p:cNvCxnSpPr>
            <p:nvPr/>
          </p:nvCxnSpPr>
          <p:spPr>
            <a:xfrm flipH="1">
              <a:off x="1313500" y="4633533"/>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7" name="رابط مستقيم 236">
              <a:extLst>
                <a:ext uri="{FF2B5EF4-FFF2-40B4-BE49-F238E27FC236}">
                  <a16:creationId xmlns:a16="http://schemas.microsoft.com/office/drawing/2014/main" id="{81394620-9D1B-4422-B803-7FA2054A1A87}"/>
                </a:ext>
              </a:extLst>
            </p:cNvPr>
            <p:cNvCxnSpPr>
              <a:cxnSpLocks/>
            </p:cNvCxnSpPr>
            <p:nvPr/>
          </p:nvCxnSpPr>
          <p:spPr>
            <a:xfrm flipH="1">
              <a:off x="1313500" y="5146694"/>
              <a:ext cx="4197527" cy="0"/>
            </a:xfrm>
            <a:prstGeom prst="line">
              <a:avLst/>
            </a:prstGeom>
            <a:grpFill/>
            <a:ln/>
          </p:spPr>
          <p:style>
            <a:lnRef idx="1">
              <a:schemeClr val="accent3"/>
            </a:lnRef>
            <a:fillRef idx="0">
              <a:schemeClr val="accent3"/>
            </a:fillRef>
            <a:effectRef idx="0">
              <a:schemeClr val="accent3"/>
            </a:effectRef>
            <a:fontRef idx="minor">
              <a:schemeClr val="tx1"/>
            </a:fontRef>
          </p:style>
        </p:cxnSp>
      </p:grpSp>
      <p:grpSp>
        <p:nvGrpSpPr>
          <p:cNvPr id="172" name="مجموعة 171">
            <a:extLst>
              <a:ext uri="{FF2B5EF4-FFF2-40B4-BE49-F238E27FC236}">
                <a16:creationId xmlns:a16="http://schemas.microsoft.com/office/drawing/2014/main" id="{42982EF8-32A2-48B8-9352-72C15F8D2E70}"/>
              </a:ext>
            </a:extLst>
          </p:cNvPr>
          <p:cNvGrpSpPr/>
          <p:nvPr/>
        </p:nvGrpSpPr>
        <p:grpSpPr>
          <a:xfrm>
            <a:off x="1194759" y="284672"/>
            <a:ext cx="4743187" cy="5520906"/>
            <a:chOff x="1288632" y="284672"/>
            <a:chExt cx="4772879" cy="5520906"/>
          </a:xfrm>
        </p:grpSpPr>
        <p:sp>
          <p:nvSpPr>
            <p:cNvPr id="3" name="مستطيل: زوايا علوية مستديرة 2">
              <a:extLst>
                <a:ext uri="{FF2B5EF4-FFF2-40B4-BE49-F238E27FC236}">
                  <a16:creationId xmlns:a16="http://schemas.microsoft.com/office/drawing/2014/main" id="{5F58DF46-7080-4293-A4AA-E27C10FBC017}"/>
                </a:ext>
              </a:extLst>
            </p:cNvPr>
            <p:cNvSpPr/>
            <p:nvPr/>
          </p:nvSpPr>
          <p:spPr>
            <a:xfrm rot="16200000">
              <a:off x="927054" y="671120"/>
              <a:ext cx="5520906" cy="4748009"/>
            </a:xfrm>
            <a:prstGeom prst="rect">
              <a:avLst/>
            </a:prstGeom>
            <a:solidFill>
              <a:schemeClr val="bg1">
                <a:lumMod val="95000"/>
              </a:schemeClr>
            </a:solid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cxnSp>
          <p:nvCxnSpPr>
            <p:cNvPr id="125" name="رابط مستقيم 124">
              <a:extLst>
                <a:ext uri="{FF2B5EF4-FFF2-40B4-BE49-F238E27FC236}">
                  <a16:creationId xmlns:a16="http://schemas.microsoft.com/office/drawing/2014/main" id="{836E6879-C6CC-4D69-A1A0-03BB7FD258C6}"/>
                </a:ext>
              </a:extLst>
            </p:cNvPr>
            <p:cNvCxnSpPr/>
            <p:nvPr/>
          </p:nvCxnSpPr>
          <p:spPr>
            <a:xfrm>
              <a:off x="5543550" y="436899"/>
              <a:ext cx="0" cy="518771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8" name="رابط مستقيم 127">
              <a:extLst>
                <a:ext uri="{FF2B5EF4-FFF2-40B4-BE49-F238E27FC236}">
                  <a16:creationId xmlns:a16="http://schemas.microsoft.com/office/drawing/2014/main" id="{011717EA-D6B8-432E-B173-9F250F1EDB37}"/>
                </a:ext>
              </a:extLst>
            </p:cNvPr>
            <p:cNvCxnSpPr>
              <a:cxnSpLocks/>
            </p:cNvCxnSpPr>
            <p:nvPr/>
          </p:nvCxnSpPr>
          <p:spPr>
            <a:xfrm flipH="1">
              <a:off x="1288632" y="928724"/>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8" name="رابط مستقيم 137">
              <a:extLst>
                <a:ext uri="{FF2B5EF4-FFF2-40B4-BE49-F238E27FC236}">
                  <a16:creationId xmlns:a16="http://schemas.microsoft.com/office/drawing/2014/main" id="{4F0FF9CD-CF1E-4791-9C50-545D3ABE5503}"/>
                </a:ext>
              </a:extLst>
            </p:cNvPr>
            <p:cNvCxnSpPr>
              <a:cxnSpLocks/>
            </p:cNvCxnSpPr>
            <p:nvPr/>
          </p:nvCxnSpPr>
          <p:spPr>
            <a:xfrm flipH="1">
              <a:off x="1313500" y="4092279"/>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1" name="رابط مستقيم 130">
              <a:extLst>
                <a:ext uri="{FF2B5EF4-FFF2-40B4-BE49-F238E27FC236}">
                  <a16:creationId xmlns:a16="http://schemas.microsoft.com/office/drawing/2014/main" id="{9B0A8978-9C5D-4DFD-990A-BB77889072C6}"/>
                </a:ext>
              </a:extLst>
            </p:cNvPr>
            <p:cNvCxnSpPr>
              <a:cxnSpLocks/>
            </p:cNvCxnSpPr>
            <p:nvPr/>
          </p:nvCxnSpPr>
          <p:spPr>
            <a:xfrm flipH="1">
              <a:off x="1313500" y="1460453"/>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4" name="رابط مستقيم 133">
              <a:extLst>
                <a:ext uri="{FF2B5EF4-FFF2-40B4-BE49-F238E27FC236}">
                  <a16:creationId xmlns:a16="http://schemas.microsoft.com/office/drawing/2014/main" id="{5ACE2581-836B-4491-8250-8C5F687C9477}"/>
                </a:ext>
              </a:extLst>
            </p:cNvPr>
            <p:cNvCxnSpPr>
              <a:cxnSpLocks/>
            </p:cNvCxnSpPr>
            <p:nvPr/>
          </p:nvCxnSpPr>
          <p:spPr>
            <a:xfrm flipH="1">
              <a:off x="1313500" y="1968485"/>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5" name="رابط مستقيم 134">
              <a:extLst>
                <a:ext uri="{FF2B5EF4-FFF2-40B4-BE49-F238E27FC236}">
                  <a16:creationId xmlns:a16="http://schemas.microsoft.com/office/drawing/2014/main" id="{6F2AD7D8-F53C-4AAB-962F-C2FF7D08F627}"/>
                </a:ext>
              </a:extLst>
            </p:cNvPr>
            <p:cNvCxnSpPr>
              <a:cxnSpLocks/>
            </p:cNvCxnSpPr>
            <p:nvPr/>
          </p:nvCxnSpPr>
          <p:spPr>
            <a:xfrm flipH="1">
              <a:off x="1313500" y="2509739"/>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6" name="رابط مستقيم 135">
              <a:extLst>
                <a:ext uri="{FF2B5EF4-FFF2-40B4-BE49-F238E27FC236}">
                  <a16:creationId xmlns:a16="http://schemas.microsoft.com/office/drawing/2014/main" id="{DBCC46A1-AD2B-44AD-B174-E327286D193E}"/>
                </a:ext>
              </a:extLst>
            </p:cNvPr>
            <p:cNvCxnSpPr>
              <a:cxnSpLocks/>
            </p:cNvCxnSpPr>
            <p:nvPr/>
          </p:nvCxnSpPr>
          <p:spPr>
            <a:xfrm flipH="1">
              <a:off x="1313500" y="3042993"/>
              <a:ext cx="4197527" cy="213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7" name="رابط مستقيم 136">
              <a:extLst>
                <a:ext uri="{FF2B5EF4-FFF2-40B4-BE49-F238E27FC236}">
                  <a16:creationId xmlns:a16="http://schemas.microsoft.com/office/drawing/2014/main" id="{B2DAF595-7EEA-45B4-987B-F34E4CCA3C18}"/>
                </a:ext>
              </a:extLst>
            </p:cNvPr>
            <p:cNvCxnSpPr>
              <a:cxnSpLocks/>
            </p:cNvCxnSpPr>
            <p:nvPr/>
          </p:nvCxnSpPr>
          <p:spPr>
            <a:xfrm flipH="1">
              <a:off x="1313500" y="3574722"/>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9" name="رابط مستقيم 138">
              <a:extLst>
                <a:ext uri="{FF2B5EF4-FFF2-40B4-BE49-F238E27FC236}">
                  <a16:creationId xmlns:a16="http://schemas.microsoft.com/office/drawing/2014/main" id="{A954B0C1-56F7-4FB3-B159-7E47490E63D6}"/>
                </a:ext>
              </a:extLst>
            </p:cNvPr>
            <p:cNvCxnSpPr>
              <a:cxnSpLocks/>
            </p:cNvCxnSpPr>
            <p:nvPr/>
          </p:nvCxnSpPr>
          <p:spPr>
            <a:xfrm flipH="1">
              <a:off x="1313500" y="4633533"/>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40" name="رابط مستقيم 139">
              <a:extLst>
                <a:ext uri="{FF2B5EF4-FFF2-40B4-BE49-F238E27FC236}">
                  <a16:creationId xmlns:a16="http://schemas.microsoft.com/office/drawing/2014/main" id="{D5B9CAAC-D54E-4313-9DBE-1F6AF1200F23}"/>
                </a:ext>
              </a:extLst>
            </p:cNvPr>
            <p:cNvCxnSpPr>
              <a:cxnSpLocks/>
            </p:cNvCxnSpPr>
            <p:nvPr/>
          </p:nvCxnSpPr>
          <p:spPr>
            <a:xfrm flipH="1">
              <a:off x="1313500" y="5146694"/>
              <a:ext cx="4197527" cy="0"/>
            </a:xfrm>
            <a:prstGeom prst="line">
              <a:avLst/>
            </a:prstGeom>
            <a:ln/>
          </p:spPr>
          <p:style>
            <a:lnRef idx="1">
              <a:schemeClr val="accent3"/>
            </a:lnRef>
            <a:fillRef idx="0">
              <a:schemeClr val="accent3"/>
            </a:fillRef>
            <a:effectRef idx="0">
              <a:schemeClr val="accent3"/>
            </a:effectRef>
            <a:fontRef idx="minor">
              <a:schemeClr val="tx1"/>
            </a:fontRef>
          </p:style>
        </p:cxnSp>
      </p:grpSp>
      <p:sp>
        <p:nvSpPr>
          <p:cNvPr id="2" name="مستطيل 1">
            <a:extLst>
              <a:ext uri="{FF2B5EF4-FFF2-40B4-BE49-F238E27FC236}">
                <a16:creationId xmlns:a16="http://schemas.microsoft.com/office/drawing/2014/main" id="{4386071A-CFD6-4A88-88D1-3F32A6EA6E2D}"/>
              </a:ext>
            </a:extLst>
          </p:cNvPr>
          <p:cNvSpPr/>
          <p:nvPr/>
        </p:nvSpPr>
        <p:spPr>
          <a:xfrm>
            <a:off x="1295949" y="25237"/>
            <a:ext cx="4718473" cy="5796951"/>
          </a:xfrm>
          <a:prstGeom prst="rect">
            <a:avLst/>
          </a:prstGeom>
          <a:blipFill>
            <a:blip r:embed="rId2"/>
            <a:tile tx="0" ty="0" sx="100000" sy="100000" flip="none" algn="tl"/>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7200" b="1" dirty="0">
              <a:solidFill>
                <a:schemeClr val="bg1">
                  <a:lumMod val="95000"/>
                </a:schemeClr>
              </a:solidFill>
              <a:effectLst>
                <a:outerShdw blurRad="38100" dist="38100" dir="2700000" algn="tl">
                  <a:srgbClr val="000000">
                    <a:alpha val="43137"/>
                  </a:srgbClr>
                </a:outerShdw>
              </a:effectLst>
              <a:cs typeface="AGA Aladdin Regular" pitchFamily="2" charset="-78"/>
            </a:endParaRPr>
          </a:p>
        </p:txBody>
      </p:sp>
      <p:grpSp>
        <p:nvGrpSpPr>
          <p:cNvPr id="123" name="مجموعة 122">
            <a:extLst>
              <a:ext uri="{FF2B5EF4-FFF2-40B4-BE49-F238E27FC236}">
                <a16:creationId xmlns:a16="http://schemas.microsoft.com/office/drawing/2014/main" id="{0C2DADA3-8EA0-40AF-AB5D-53D99698D87C}"/>
              </a:ext>
            </a:extLst>
          </p:cNvPr>
          <p:cNvGrpSpPr/>
          <p:nvPr/>
        </p:nvGrpSpPr>
        <p:grpSpPr>
          <a:xfrm>
            <a:off x="5383767" y="144854"/>
            <a:ext cx="587702" cy="5496233"/>
            <a:chOff x="5758284" y="391995"/>
            <a:chExt cx="658347" cy="5315016"/>
          </a:xfrm>
        </p:grpSpPr>
        <p:grpSp>
          <p:nvGrpSpPr>
            <p:cNvPr id="20" name="مجموعة 19">
              <a:extLst>
                <a:ext uri="{FF2B5EF4-FFF2-40B4-BE49-F238E27FC236}">
                  <a16:creationId xmlns:a16="http://schemas.microsoft.com/office/drawing/2014/main" id="{5912D233-CFB1-419E-9AD3-5D56482D8689}"/>
                </a:ext>
              </a:extLst>
            </p:cNvPr>
            <p:cNvGrpSpPr/>
            <p:nvPr/>
          </p:nvGrpSpPr>
          <p:grpSpPr>
            <a:xfrm>
              <a:off x="5766225" y="391995"/>
              <a:ext cx="650406" cy="228600"/>
              <a:chOff x="5766225" y="391995"/>
              <a:chExt cx="650406" cy="228600"/>
            </a:xfrm>
          </p:grpSpPr>
          <p:sp>
            <p:nvSpPr>
              <p:cNvPr id="10" name="Google Shape;151;p5">
                <a:extLst>
                  <a:ext uri="{FF2B5EF4-FFF2-40B4-BE49-F238E27FC236}">
                    <a16:creationId xmlns:a16="http://schemas.microsoft.com/office/drawing/2014/main" id="{504FA1FA-F7C3-4CA9-A36B-6254B2E21CDF}"/>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11" name="Google Shape;150;p5">
                <a:extLst>
                  <a:ext uri="{FF2B5EF4-FFF2-40B4-BE49-F238E27FC236}">
                    <a16:creationId xmlns:a16="http://schemas.microsoft.com/office/drawing/2014/main" id="{038E4FBA-12E4-48FF-BA32-C699988658DD}"/>
                  </a:ext>
                </a:extLst>
              </p:cNvPr>
              <p:cNvGrpSpPr/>
              <p:nvPr/>
            </p:nvGrpSpPr>
            <p:grpSpPr>
              <a:xfrm>
                <a:off x="5792378" y="391995"/>
                <a:ext cx="624253" cy="228600"/>
                <a:chOff x="1373767" y="878163"/>
                <a:chExt cx="624253" cy="228600"/>
              </a:xfrm>
            </p:grpSpPr>
            <p:sp>
              <p:nvSpPr>
                <p:cNvPr id="12" name="Google Shape;151;p5">
                  <a:extLst>
                    <a:ext uri="{FF2B5EF4-FFF2-40B4-BE49-F238E27FC236}">
                      <a16:creationId xmlns:a16="http://schemas.microsoft.com/office/drawing/2014/main" id="{DBF9D0EC-50DB-415A-86FC-FB2B373D3C27}"/>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13" name="Google Shape;152;p5">
                  <a:extLst>
                    <a:ext uri="{FF2B5EF4-FFF2-40B4-BE49-F238E27FC236}">
                      <a16:creationId xmlns:a16="http://schemas.microsoft.com/office/drawing/2014/main" id="{A439B9D3-3EA2-48EC-95FA-5C7C0ADCB128}"/>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14" name="Google Shape;153;p5">
                  <a:extLst>
                    <a:ext uri="{FF2B5EF4-FFF2-40B4-BE49-F238E27FC236}">
                      <a16:creationId xmlns:a16="http://schemas.microsoft.com/office/drawing/2014/main" id="{45D818C1-F4EA-4BDF-9425-7F4B04AAEFD4}"/>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21" name="مجموعة 20">
              <a:extLst>
                <a:ext uri="{FF2B5EF4-FFF2-40B4-BE49-F238E27FC236}">
                  <a16:creationId xmlns:a16="http://schemas.microsoft.com/office/drawing/2014/main" id="{5C43E52F-9183-4577-85B0-F29AF3983B43}"/>
                </a:ext>
              </a:extLst>
            </p:cNvPr>
            <p:cNvGrpSpPr/>
            <p:nvPr/>
          </p:nvGrpSpPr>
          <p:grpSpPr>
            <a:xfrm>
              <a:off x="5765940" y="715845"/>
              <a:ext cx="650406" cy="228600"/>
              <a:chOff x="5766225" y="391995"/>
              <a:chExt cx="650406" cy="228600"/>
            </a:xfrm>
          </p:grpSpPr>
          <p:sp>
            <p:nvSpPr>
              <p:cNvPr id="22" name="Google Shape;151;p5">
                <a:extLst>
                  <a:ext uri="{FF2B5EF4-FFF2-40B4-BE49-F238E27FC236}">
                    <a16:creationId xmlns:a16="http://schemas.microsoft.com/office/drawing/2014/main" id="{A21F0E2E-CD06-4236-9201-C851705C4753}"/>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23" name="Google Shape;150;p5">
                <a:extLst>
                  <a:ext uri="{FF2B5EF4-FFF2-40B4-BE49-F238E27FC236}">
                    <a16:creationId xmlns:a16="http://schemas.microsoft.com/office/drawing/2014/main" id="{F5C7BAD9-32A6-4901-8623-18F9B0058D58}"/>
                  </a:ext>
                </a:extLst>
              </p:cNvPr>
              <p:cNvGrpSpPr/>
              <p:nvPr/>
            </p:nvGrpSpPr>
            <p:grpSpPr>
              <a:xfrm>
                <a:off x="5792378" y="391995"/>
                <a:ext cx="624253" cy="228600"/>
                <a:chOff x="1373767" y="878163"/>
                <a:chExt cx="624253" cy="228600"/>
              </a:xfrm>
            </p:grpSpPr>
            <p:sp>
              <p:nvSpPr>
                <p:cNvPr id="24" name="Google Shape;151;p5">
                  <a:extLst>
                    <a:ext uri="{FF2B5EF4-FFF2-40B4-BE49-F238E27FC236}">
                      <a16:creationId xmlns:a16="http://schemas.microsoft.com/office/drawing/2014/main" id="{59BF470F-65CA-4B70-AE6B-89999A75FAAF}"/>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25" name="Google Shape;152;p5">
                  <a:extLst>
                    <a:ext uri="{FF2B5EF4-FFF2-40B4-BE49-F238E27FC236}">
                      <a16:creationId xmlns:a16="http://schemas.microsoft.com/office/drawing/2014/main" id="{E4F314FE-83AF-4FA1-BD20-2C0FF1BEBCF0}"/>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26" name="Google Shape;153;p5">
                  <a:extLst>
                    <a:ext uri="{FF2B5EF4-FFF2-40B4-BE49-F238E27FC236}">
                      <a16:creationId xmlns:a16="http://schemas.microsoft.com/office/drawing/2014/main" id="{BF50757C-8C64-4C10-B3B6-33520468C880}"/>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27" name="مجموعة 26">
              <a:extLst>
                <a:ext uri="{FF2B5EF4-FFF2-40B4-BE49-F238E27FC236}">
                  <a16:creationId xmlns:a16="http://schemas.microsoft.com/office/drawing/2014/main" id="{69C12B15-345D-438C-AE45-55EE15E3E56B}"/>
                </a:ext>
              </a:extLst>
            </p:cNvPr>
            <p:cNvGrpSpPr/>
            <p:nvPr/>
          </p:nvGrpSpPr>
          <p:grpSpPr>
            <a:xfrm>
              <a:off x="5758854" y="1030887"/>
              <a:ext cx="650406" cy="228600"/>
              <a:chOff x="5766225" y="391995"/>
              <a:chExt cx="650406" cy="228600"/>
            </a:xfrm>
          </p:grpSpPr>
          <p:sp>
            <p:nvSpPr>
              <p:cNvPr id="28" name="Google Shape;151;p5">
                <a:extLst>
                  <a:ext uri="{FF2B5EF4-FFF2-40B4-BE49-F238E27FC236}">
                    <a16:creationId xmlns:a16="http://schemas.microsoft.com/office/drawing/2014/main" id="{3C30EB10-A57F-4D55-B046-745AFFEEA7A9}"/>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29" name="Google Shape;150;p5">
                <a:extLst>
                  <a:ext uri="{FF2B5EF4-FFF2-40B4-BE49-F238E27FC236}">
                    <a16:creationId xmlns:a16="http://schemas.microsoft.com/office/drawing/2014/main" id="{FDDBECFE-157D-4EDD-BA2B-CB38A94F5895}"/>
                  </a:ext>
                </a:extLst>
              </p:cNvPr>
              <p:cNvGrpSpPr/>
              <p:nvPr/>
            </p:nvGrpSpPr>
            <p:grpSpPr>
              <a:xfrm>
                <a:off x="5792378" y="391995"/>
                <a:ext cx="624253" cy="228600"/>
                <a:chOff x="1373767" y="878163"/>
                <a:chExt cx="624253" cy="228600"/>
              </a:xfrm>
            </p:grpSpPr>
            <p:sp>
              <p:nvSpPr>
                <p:cNvPr id="30" name="Google Shape;151;p5">
                  <a:extLst>
                    <a:ext uri="{FF2B5EF4-FFF2-40B4-BE49-F238E27FC236}">
                      <a16:creationId xmlns:a16="http://schemas.microsoft.com/office/drawing/2014/main" id="{DE40F3DD-4B56-4C52-B216-D7B625F6A5E2}"/>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31" name="Google Shape;152;p5">
                  <a:extLst>
                    <a:ext uri="{FF2B5EF4-FFF2-40B4-BE49-F238E27FC236}">
                      <a16:creationId xmlns:a16="http://schemas.microsoft.com/office/drawing/2014/main" id="{D7B3EC9C-10F6-418C-9CA1-46B09B911ADE}"/>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32" name="Google Shape;153;p5">
                  <a:extLst>
                    <a:ext uri="{FF2B5EF4-FFF2-40B4-BE49-F238E27FC236}">
                      <a16:creationId xmlns:a16="http://schemas.microsoft.com/office/drawing/2014/main" id="{B9560FC4-56AC-4BEA-A266-E90A2E07F16E}"/>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33" name="مجموعة 32">
              <a:extLst>
                <a:ext uri="{FF2B5EF4-FFF2-40B4-BE49-F238E27FC236}">
                  <a16:creationId xmlns:a16="http://schemas.microsoft.com/office/drawing/2014/main" id="{FE7F868C-9073-4DF3-B944-A28C5F0DD494}"/>
                </a:ext>
              </a:extLst>
            </p:cNvPr>
            <p:cNvGrpSpPr/>
            <p:nvPr/>
          </p:nvGrpSpPr>
          <p:grpSpPr>
            <a:xfrm>
              <a:off x="5765940" y="1344495"/>
              <a:ext cx="650406" cy="228600"/>
              <a:chOff x="5766225" y="391995"/>
              <a:chExt cx="650406" cy="228600"/>
            </a:xfrm>
          </p:grpSpPr>
          <p:sp>
            <p:nvSpPr>
              <p:cNvPr id="34" name="Google Shape;151;p5">
                <a:extLst>
                  <a:ext uri="{FF2B5EF4-FFF2-40B4-BE49-F238E27FC236}">
                    <a16:creationId xmlns:a16="http://schemas.microsoft.com/office/drawing/2014/main" id="{ED21779E-8E75-4D56-8D82-F242745F8D08}"/>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35" name="Google Shape;150;p5">
                <a:extLst>
                  <a:ext uri="{FF2B5EF4-FFF2-40B4-BE49-F238E27FC236}">
                    <a16:creationId xmlns:a16="http://schemas.microsoft.com/office/drawing/2014/main" id="{32C0D845-222B-4C5F-839B-6587DE30F0D8}"/>
                  </a:ext>
                </a:extLst>
              </p:cNvPr>
              <p:cNvGrpSpPr/>
              <p:nvPr/>
            </p:nvGrpSpPr>
            <p:grpSpPr>
              <a:xfrm>
                <a:off x="5792378" y="391995"/>
                <a:ext cx="624253" cy="228600"/>
                <a:chOff x="1373767" y="878163"/>
                <a:chExt cx="624253" cy="228600"/>
              </a:xfrm>
            </p:grpSpPr>
            <p:sp>
              <p:nvSpPr>
                <p:cNvPr id="36" name="Google Shape;151;p5">
                  <a:extLst>
                    <a:ext uri="{FF2B5EF4-FFF2-40B4-BE49-F238E27FC236}">
                      <a16:creationId xmlns:a16="http://schemas.microsoft.com/office/drawing/2014/main" id="{A4A5ADDB-17E4-4229-831F-2803FC30DE5D}"/>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37" name="Google Shape;152;p5">
                  <a:extLst>
                    <a:ext uri="{FF2B5EF4-FFF2-40B4-BE49-F238E27FC236}">
                      <a16:creationId xmlns:a16="http://schemas.microsoft.com/office/drawing/2014/main" id="{5A58F696-6BFE-447F-8DE7-A531283FC18E}"/>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38" name="Google Shape;153;p5">
                  <a:extLst>
                    <a:ext uri="{FF2B5EF4-FFF2-40B4-BE49-F238E27FC236}">
                      <a16:creationId xmlns:a16="http://schemas.microsoft.com/office/drawing/2014/main" id="{98FDEBC8-6470-4E35-920F-2473D2327768}"/>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39" name="مجموعة 38">
              <a:extLst>
                <a:ext uri="{FF2B5EF4-FFF2-40B4-BE49-F238E27FC236}">
                  <a16:creationId xmlns:a16="http://schemas.microsoft.com/office/drawing/2014/main" id="{A1A60909-C0AA-4654-937E-2CF0591B96D8}"/>
                </a:ext>
              </a:extLst>
            </p:cNvPr>
            <p:cNvGrpSpPr/>
            <p:nvPr/>
          </p:nvGrpSpPr>
          <p:grpSpPr>
            <a:xfrm>
              <a:off x="5765655" y="1668345"/>
              <a:ext cx="650406" cy="228600"/>
              <a:chOff x="5766225" y="391995"/>
              <a:chExt cx="650406" cy="228600"/>
            </a:xfrm>
          </p:grpSpPr>
          <p:sp>
            <p:nvSpPr>
              <p:cNvPr id="40" name="Google Shape;151;p5">
                <a:extLst>
                  <a:ext uri="{FF2B5EF4-FFF2-40B4-BE49-F238E27FC236}">
                    <a16:creationId xmlns:a16="http://schemas.microsoft.com/office/drawing/2014/main" id="{07EFF847-064E-4902-AC9F-BA0D720EAFF0}"/>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41" name="Google Shape;150;p5">
                <a:extLst>
                  <a:ext uri="{FF2B5EF4-FFF2-40B4-BE49-F238E27FC236}">
                    <a16:creationId xmlns:a16="http://schemas.microsoft.com/office/drawing/2014/main" id="{FE9166D1-C69F-4F7A-8C63-738F95AADF12}"/>
                  </a:ext>
                </a:extLst>
              </p:cNvPr>
              <p:cNvGrpSpPr/>
              <p:nvPr/>
            </p:nvGrpSpPr>
            <p:grpSpPr>
              <a:xfrm>
                <a:off x="5792378" y="391995"/>
                <a:ext cx="624253" cy="228600"/>
                <a:chOff x="1373767" y="878163"/>
                <a:chExt cx="624253" cy="228600"/>
              </a:xfrm>
            </p:grpSpPr>
            <p:sp>
              <p:nvSpPr>
                <p:cNvPr id="42" name="Google Shape;151;p5">
                  <a:extLst>
                    <a:ext uri="{FF2B5EF4-FFF2-40B4-BE49-F238E27FC236}">
                      <a16:creationId xmlns:a16="http://schemas.microsoft.com/office/drawing/2014/main" id="{91284616-1474-4202-9E93-7371FD6AB742}"/>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43" name="Google Shape;152;p5">
                  <a:extLst>
                    <a:ext uri="{FF2B5EF4-FFF2-40B4-BE49-F238E27FC236}">
                      <a16:creationId xmlns:a16="http://schemas.microsoft.com/office/drawing/2014/main" id="{900A2FE2-8D3B-4002-AC16-3A8C957E6680}"/>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44" name="Google Shape;153;p5">
                  <a:extLst>
                    <a:ext uri="{FF2B5EF4-FFF2-40B4-BE49-F238E27FC236}">
                      <a16:creationId xmlns:a16="http://schemas.microsoft.com/office/drawing/2014/main" id="{3602B0F2-2B2D-4CD4-BA05-EDD0F272A939}"/>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45" name="مجموعة 44">
              <a:extLst>
                <a:ext uri="{FF2B5EF4-FFF2-40B4-BE49-F238E27FC236}">
                  <a16:creationId xmlns:a16="http://schemas.microsoft.com/office/drawing/2014/main" id="{9F84B59B-6413-443B-A682-554E74F860E3}"/>
                </a:ext>
              </a:extLst>
            </p:cNvPr>
            <p:cNvGrpSpPr/>
            <p:nvPr/>
          </p:nvGrpSpPr>
          <p:grpSpPr>
            <a:xfrm>
              <a:off x="5758569" y="1983387"/>
              <a:ext cx="650406" cy="228600"/>
              <a:chOff x="5766225" y="391995"/>
              <a:chExt cx="650406" cy="228600"/>
            </a:xfrm>
          </p:grpSpPr>
          <p:sp>
            <p:nvSpPr>
              <p:cNvPr id="46" name="Google Shape;151;p5">
                <a:extLst>
                  <a:ext uri="{FF2B5EF4-FFF2-40B4-BE49-F238E27FC236}">
                    <a16:creationId xmlns:a16="http://schemas.microsoft.com/office/drawing/2014/main" id="{7A60DCA0-1262-43B2-A314-FEF8E85F4A3A}"/>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47" name="Google Shape;150;p5">
                <a:extLst>
                  <a:ext uri="{FF2B5EF4-FFF2-40B4-BE49-F238E27FC236}">
                    <a16:creationId xmlns:a16="http://schemas.microsoft.com/office/drawing/2014/main" id="{A66481E1-9695-4631-82CF-6037BF4327AA}"/>
                  </a:ext>
                </a:extLst>
              </p:cNvPr>
              <p:cNvGrpSpPr/>
              <p:nvPr/>
            </p:nvGrpSpPr>
            <p:grpSpPr>
              <a:xfrm>
                <a:off x="5792378" y="391995"/>
                <a:ext cx="624253" cy="228600"/>
                <a:chOff x="1373767" y="878163"/>
                <a:chExt cx="624253" cy="228600"/>
              </a:xfrm>
            </p:grpSpPr>
            <p:sp>
              <p:nvSpPr>
                <p:cNvPr id="48" name="Google Shape;151;p5">
                  <a:extLst>
                    <a:ext uri="{FF2B5EF4-FFF2-40B4-BE49-F238E27FC236}">
                      <a16:creationId xmlns:a16="http://schemas.microsoft.com/office/drawing/2014/main" id="{3959EB16-408E-4910-92DB-861CBBBD4C45}"/>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49" name="Google Shape;152;p5">
                  <a:extLst>
                    <a:ext uri="{FF2B5EF4-FFF2-40B4-BE49-F238E27FC236}">
                      <a16:creationId xmlns:a16="http://schemas.microsoft.com/office/drawing/2014/main" id="{304F45C2-88EF-4AF9-997E-CA8FF4AD132A}"/>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50" name="Google Shape;153;p5">
                  <a:extLst>
                    <a:ext uri="{FF2B5EF4-FFF2-40B4-BE49-F238E27FC236}">
                      <a16:creationId xmlns:a16="http://schemas.microsoft.com/office/drawing/2014/main" id="{7349317F-7255-4DAE-BB7B-EFBB78138207}"/>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51" name="مجموعة 50">
              <a:extLst>
                <a:ext uri="{FF2B5EF4-FFF2-40B4-BE49-F238E27FC236}">
                  <a16:creationId xmlns:a16="http://schemas.microsoft.com/office/drawing/2014/main" id="{3EC198F5-AF55-4A1A-B75F-05670E5B5839}"/>
                </a:ext>
              </a:extLst>
            </p:cNvPr>
            <p:cNvGrpSpPr/>
            <p:nvPr/>
          </p:nvGrpSpPr>
          <p:grpSpPr>
            <a:xfrm>
              <a:off x="5765940" y="2297061"/>
              <a:ext cx="650406" cy="228600"/>
              <a:chOff x="5766225" y="391995"/>
              <a:chExt cx="650406" cy="228600"/>
            </a:xfrm>
          </p:grpSpPr>
          <p:sp>
            <p:nvSpPr>
              <p:cNvPr id="52" name="Google Shape;151;p5">
                <a:extLst>
                  <a:ext uri="{FF2B5EF4-FFF2-40B4-BE49-F238E27FC236}">
                    <a16:creationId xmlns:a16="http://schemas.microsoft.com/office/drawing/2014/main" id="{558541A6-B53D-416C-9DEF-4576BCE4DDC8}"/>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53" name="Google Shape;150;p5">
                <a:extLst>
                  <a:ext uri="{FF2B5EF4-FFF2-40B4-BE49-F238E27FC236}">
                    <a16:creationId xmlns:a16="http://schemas.microsoft.com/office/drawing/2014/main" id="{B8BBE568-E607-40A2-8A59-3D929B21C8F8}"/>
                  </a:ext>
                </a:extLst>
              </p:cNvPr>
              <p:cNvGrpSpPr/>
              <p:nvPr/>
            </p:nvGrpSpPr>
            <p:grpSpPr>
              <a:xfrm>
                <a:off x="5792378" y="391995"/>
                <a:ext cx="624253" cy="228600"/>
                <a:chOff x="1373767" y="878163"/>
                <a:chExt cx="624253" cy="228600"/>
              </a:xfrm>
            </p:grpSpPr>
            <p:sp>
              <p:nvSpPr>
                <p:cNvPr id="54" name="Google Shape;151;p5">
                  <a:extLst>
                    <a:ext uri="{FF2B5EF4-FFF2-40B4-BE49-F238E27FC236}">
                      <a16:creationId xmlns:a16="http://schemas.microsoft.com/office/drawing/2014/main" id="{7CA2795C-B629-487B-8D8B-366F237234AF}"/>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55" name="Google Shape;152;p5">
                  <a:extLst>
                    <a:ext uri="{FF2B5EF4-FFF2-40B4-BE49-F238E27FC236}">
                      <a16:creationId xmlns:a16="http://schemas.microsoft.com/office/drawing/2014/main" id="{4AAAE93E-F892-4781-A9C9-0FC0730D5268}"/>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56" name="Google Shape;153;p5">
                  <a:extLst>
                    <a:ext uri="{FF2B5EF4-FFF2-40B4-BE49-F238E27FC236}">
                      <a16:creationId xmlns:a16="http://schemas.microsoft.com/office/drawing/2014/main" id="{C20EA066-B986-4E88-9E59-150184AA64AF}"/>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57" name="مجموعة 56">
              <a:extLst>
                <a:ext uri="{FF2B5EF4-FFF2-40B4-BE49-F238E27FC236}">
                  <a16:creationId xmlns:a16="http://schemas.microsoft.com/office/drawing/2014/main" id="{2A0A0ACC-73C4-4947-9F12-12B68847E530}"/>
                </a:ext>
              </a:extLst>
            </p:cNvPr>
            <p:cNvGrpSpPr/>
            <p:nvPr/>
          </p:nvGrpSpPr>
          <p:grpSpPr>
            <a:xfrm>
              <a:off x="5765655" y="2620911"/>
              <a:ext cx="650406" cy="228600"/>
              <a:chOff x="5766225" y="391995"/>
              <a:chExt cx="650406" cy="228600"/>
            </a:xfrm>
          </p:grpSpPr>
          <p:sp>
            <p:nvSpPr>
              <p:cNvPr id="58" name="Google Shape;151;p5">
                <a:extLst>
                  <a:ext uri="{FF2B5EF4-FFF2-40B4-BE49-F238E27FC236}">
                    <a16:creationId xmlns:a16="http://schemas.microsoft.com/office/drawing/2014/main" id="{B07EEF7A-6F8A-4E5A-8DCF-3E0813B58A6A}"/>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59" name="Google Shape;150;p5">
                <a:extLst>
                  <a:ext uri="{FF2B5EF4-FFF2-40B4-BE49-F238E27FC236}">
                    <a16:creationId xmlns:a16="http://schemas.microsoft.com/office/drawing/2014/main" id="{40ED5ECF-CACE-4C96-9C53-4E816040DDB3}"/>
                  </a:ext>
                </a:extLst>
              </p:cNvPr>
              <p:cNvGrpSpPr/>
              <p:nvPr/>
            </p:nvGrpSpPr>
            <p:grpSpPr>
              <a:xfrm>
                <a:off x="5792378" y="391995"/>
                <a:ext cx="624253" cy="228600"/>
                <a:chOff x="1373767" y="878163"/>
                <a:chExt cx="624253" cy="228600"/>
              </a:xfrm>
            </p:grpSpPr>
            <p:sp>
              <p:nvSpPr>
                <p:cNvPr id="60" name="Google Shape;151;p5">
                  <a:extLst>
                    <a:ext uri="{FF2B5EF4-FFF2-40B4-BE49-F238E27FC236}">
                      <a16:creationId xmlns:a16="http://schemas.microsoft.com/office/drawing/2014/main" id="{DD539F7F-9EA1-48F5-8A58-B6D418470762}"/>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61" name="Google Shape;152;p5">
                  <a:extLst>
                    <a:ext uri="{FF2B5EF4-FFF2-40B4-BE49-F238E27FC236}">
                      <a16:creationId xmlns:a16="http://schemas.microsoft.com/office/drawing/2014/main" id="{A893CBD4-D7B5-45E0-B03B-826556C79175}"/>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62" name="Google Shape;153;p5">
                  <a:extLst>
                    <a:ext uri="{FF2B5EF4-FFF2-40B4-BE49-F238E27FC236}">
                      <a16:creationId xmlns:a16="http://schemas.microsoft.com/office/drawing/2014/main" id="{81C2752A-0948-400A-8369-0076A12CAD0A}"/>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63" name="مجموعة 62">
              <a:extLst>
                <a:ext uri="{FF2B5EF4-FFF2-40B4-BE49-F238E27FC236}">
                  <a16:creationId xmlns:a16="http://schemas.microsoft.com/office/drawing/2014/main" id="{462EA0B3-A8AB-4614-BCC8-1AB88B9CA610}"/>
                </a:ext>
              </a:extLst>
            </p:cNvPr>
            <p:cNvGrpSpPr/>
            <p:nvPr/>
          </p:nvGrpSpPr>
          <p:grpSpPr>
            <a:xfrm>
              <a:off x="5758569" y="2935953"/>
              <a:ext cx="650406" cy="228600"/>
              <a:chOff x="5766225" y="391995"/>
              <a:chExt cx="650406" cy="228600"/>
            </a:xfrm>
          </p:grpSpPr>
          <p:sp>
            <p:nvSpPr>
              <p:cNvPr id="64" name="Google Shape;151;p5">
                <a:extLst>
                  <a:ext uri="{FF2B5EF4-FFF2-40B4-BE49-F238E27FC236}">
                    <a16:creationId xmlns:a16="http://schemas.microsoft.com/office/drawing/2014/main" id="{455124C8-5F0A-4CBD-A2B3-08D01864509D}"/>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65" name="Google Shape;150;p5">
                <a:extLst>
                  <a:ext uri="{FF2B5EF4-FFF2-40B4-BE49-F238E27FC236}">
                    <a16:creationId xmlns:a16="http://schemas.microsoft.com/office/drawing/2014/main" id="{E25C0BE5-7982-4C1D-B769-85C7ECA4EECC}"/>
                  </a:ext>
                </a:extLst>
              </p:cNvPr>
              <p:cNvGrpSpPr/>
              <p:nvPr/>
            </p:nvGrpSpPr>
            <p:grpSpPr>
              <a:xfrm>
                <a:off x="5792378" y="391995"/>
                <a:ext cx="624253" cy="228600"/>
                <a:chOff x="1373767" y="878163"/>
                <a:chExt cx="624253" cy="228600"/>
              </a:xfrm>
            </p:grpSpPr>
            <p:sp>
              <p:nvSpPr>
                <p:cNvPr id="66" name="Google Shape;151;p5">
                  <a:extLst>
                    <a:ext uri="{FF2B5EF4-FFF2-40B4-BE49-F238E27FC236}">
                      <a16:creationId xmlns:a16="http://schemas.microsoft.com/office/drawing/2014/main" id="{EA6264C2-4BE3-4BE3-87F3-AF5687CA0841}"/>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67" name="Google Shape;152;p5">
                  <a:extLst>
                    <a:ext uri="{FF2B5EF4-FFF2-40B4-BE49-F238E27FC236}">
                      <a16:creationId xmlns:a16="http://schemas.microsoft.com/office/drawing/2014/main" id="{92B5F1A9-0448-40FD-B270-9BFC65941552}"/>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68" name="Google Shape;153;p5">
                  <a:extLst>
                    <a:ext uri="{FF2B5EF4-FFF2-40B4-BE49-F238E27FC236}">
                      <a16:creationId xmlns:a16="http://schemas.microsoft.com/office/drawing/2014/main" id="{CA5398F4-DC78-4942-A085-2E52CAD82D13}"/>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69" name="مجموعة 68">
              <a:extLst>
                <a:ext uri="{FF2B5EF4-FFF2-40B4-BE49-F238E27FC236}">
                  <a16:creationId xmlns:a16="http://schemas.microsoft.com/office/drawing/2014/main" id="{5D97E6A7-6FBE-4CB8-920F-152D82A45A25}"/>
                </a:ext>
              </a:extLst>
            </p:cNvPr>
            <p:cNvGrpSpPr/>
            <p:nvPr/>
          </p:nvGrpSpPr>
          <p:grpSpPr>
            <a:xfrm>
              <a:off x="5765655" y="3249561"/>
              <a:ext cx="650406" cy="228600"/>
              <a:chOff x="5766225" y="391995"/>
              <a:chExt cx="650406" cy="228600"/>
            </a:xfrm>
          </p:grpSpPr>
          <p:sp>
            <p:nvSpPr>
              <p:cNvPr id="70" name="Google Shape;151;p5">
                <a:extLst>
                  <a:ext uri="{FF2B5EF4-FFF2-40B4-BE49-F238E27FC236}">
                    <a16:creationId xmlns:a16="http://schemas.microsoft.com/office/drawing/2014/main" id="{3EAF0F91-23E7-492F-8663-EAD635DB4DCE}"/>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71" name="Google Shape;150;p5">
                <a:extLst>
                  <a:ext uri="{FF2B5EF4-FFF2-40B4-BE49-F238E27FC236}">
                    <a16:creationId xmlns:a16="http://schemas.microsoft.com/office/drawing/2014/main" id="{F22D9FE2-F7AF-4CF7-9621-5EF31DF245AE}"/>
                  </a:ext>
                </a:extLst>
              </p:cNvPr>
              <p:cNvGrpSpPr/>
              <p:nvPr/>
            </p:nvGrpSpPr>
            <p:grpSpPr>
              <a:xfrm>
                <a:off x="5792378" y="391995"/>
                <a:ext cx="624253" cy="228600"/>
                <a:chOff x="1373767" y="878163"/>
                <a:chExt cx="624253" cy="228600"/>
              </a:xfrm>
            </p:grpSpPr>
            <p:sp>
              <p:nvSpPr>
                <p:cNvPr id="72" name="Google Shape;151;p5">
                  <a:extLst>
                    <a:ext uri="{FF2B5EF4-FFF2-40B4-BE49-F238E27FC236}">
                      <a16:creationId xmlns:a16="http://schemas.microsoft.com/office/drawing/2014/main" id="{60A5755C-6CAC-4E44-ADEB-109703BFCE90}"/>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73" name="Google Shape;152;p5">
                  <a:extLst>
                    <a:ext uri="{FF2B5EF4-FFF2-40B4-BE49-F238E27FC236}">
                      <a16:creationId xmlns:a16="http://schemas.microsoft.com/office/drawing/2014/main" id="{6E635858-31A6-4A82-8940-6BA6F360194B}"/>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74" name="Google Shape;153;p5">
                  <a:extLst>
                    <a:ext uri="{FF2B5EF4-FFF2-40B4-BE49-F238E27FC236}">
                      <a16:creationId xmlns:a16="http://schemas.microsoft.com/office/drawing/2014/main" id="{215F1F9B-8CAF-4193-AD00-B6EEE7BBB442}"/>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75" name="مجموعة 74">
              <a:extLst>
                <a:ext uri="{FF2B5EF4-FFF2-40B4-BE49-F238E27FC236}">
                  <a16:creationId xmlns:a16="http://schemas.microsoft.com/office/drawing/2014/main" id="{B0E486D1-B2AF-4C47-BDEC-3ECD9F6462A4}"/>
                </a:ext>
              </a:extLst>
            </p:cNvPr>
            <p:cNvGrpSpPr/>
            <p:nvPr/>
          </p:nvGrpSpPr>
          <p:grpSpPr>
            <a:xfrm>
              <a:off x="5765370" y="3573411"/>
              <a:ext cx="650406" cy="228600"/>
              <a:chOff x="5766225" y="391995"/>
              <a:chExt cx="650406" cy="228600"/>
            </a:xfrm>
          </p:grpSpPr>
          <p:sp>
            <p:nvSpPr>
              <p:cNvPr id="76" name="Google Shape;151;p5">
                <a:extLst>
                  <a:ext uri="{FF2B5EF4-FFF2-40B4-BE49-F238E27FC236}">
                    <a16:creationId xmlns:a16="http://schemas.microsoft.com/office/drawing/2014/main" id="{4A4AEA59-5A3A-43EE-B6D9-A87ED901206A}"/>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77" name="Google Shape;150;p5">
                <a:extLst>
                  <a:ext uri="{FF2B5EF4-FFF2-40B4-BE49-F238E27FC236}">
                    <a16:creationId xmlns:a16="http://schemas.microsoft.com/office/drawing/2014/main" id="{DF151CBA-0F31-49CD-95A4-0FFE6678BBFD}"/>
                  </a:ext>
                </a:extLst>
              </p:cNvPr>
              <p:cNvGrpSpPr/>
              <p:nvPr/>
            </p:nvGrpSpPr>
            <p:grpSpPr>
              <a:xfrm>
                <a:off x="5792378" y="391995"/>
                <a:ext cx="624253" cy="228600"/>
                <a:chOff x="1373767" y="878163"/>
                <a:chExt cx="624253" cy="228600"/>
              </a:xfrm>
            </p:grpSpPr>
            <p:sp>
              <p:nvSpPr>
                <p:cNvPr id="78" name="Google Shape;151;p5">
                  <a:extLst>
                    <a:ext uri="{FF2B5EF4-FFF2-40B4-BE49-F238E27FC236}">
                      <a16:creationId xmlns:a16="http://schemas.microsoft.com/office/drawing/2014/main" id="{261C601C-0D4A-431E-9464-BB01A42B1721}"/>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79" name="Google Shape;152;p5">
                  <a:extLst>
                    <a:ext uri="{FF2B5EF4-FFF2-40B4-BE49-F238E27FC236}">
                      <a16:creationId xmlns:a16="http://schemas.microsoft.com/office/drawing/2014/main" id="{F36AB1D7-0D8F-4CD8-B5F4-F37BE53F38AE}"/>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80" name="Google Shape;153;p5">
                  <a:extLst>
                    <a:ext uri="{FF2B5EF4-FFF2-40B4-BE49-F238E27FC236}">
                      <a16:creationId xmlns:a16="http://schemas.microsoft.com/office/drawing/2014/main" id="{2BC83DE6-6267-4EDB-A449-F18755848CFA}"/>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81" name="مجموعة 80">
              <a:extLst>
                <a:ext uri="{FF2B5EF4-FFF2-40B4-BE49-F238E27FC236}">
                  <a16:creationId xmlns:a16="http://schemas.microsoft.com/office/drawing/2014/main" id="{FFB13B66-F165-446E-AC8A-3FD8F8A94194}"/>
                </a:ext>
              </a:extLst>
            </p:cNvPr>
            <p:cNvGrpSpPr/>
            <p:nvPr/>
          </p:nvGrpSpPr>
          <p:grpSpPr>
            <a:xfrm>
              <a:off x="5758284" y="3888453"/>
              <a:ext cx="650406" cy="228600"/>
              <a:chOff x="5766225" y="391995"/>
              <a:chExt cx="650406" cy="228600"/>
            </a:xfrm>
          </p:grpSpPr>
          <p:sp>
            <p:nvSpPr>
              <p:cNvPr id="82" name="Google Shape;151;p5">
                <a:extLst>
                  <a:ext uri="{FF2B5EF4-FFF2-40B4-BE49-F238E27FC236}">
                    <a16:creationId xmlns:a16="http://schemas.microsoft.com/office/drawing/2014/main" id="{97AE41CD-A589-4407-8E51-4D01F6521AE8}"/>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83" name="Google Shape;150;p5">
                <a:extLst>
                  <a:ext uri="{FF2B5EF4-FFF2-40B4-BE49-F238E27FC236}">
                    <a16:creationId xmlns:a16="http://schemas.microsoft.com/office/drawing/2014/main" id="{70D3E6AB-4B25-4459-9F6A-340A879899CC}"/>
                  </a:ext>
                </a:extLst>
              </p:cNvPr>
              <p:cNvGrpSpPr/>
              <p:nvPr/>
            </p:nvGrpSpPr>
            <p:grpSpPr>
              <a:xfrm>
                <a:off x="5792378" y="391995"/>
                <a:ext cx="624253" cy="228600"/>
                <a:chOff x="1373767" y="878163"/>
                <a:chExt cx="624253" cy="228600"/>
              </a:xfrm>
            </p:grpSpPr>
            <p:sp>
              <p:nvSpPr>
                <p:cNvPr id="84" name="Google Shape;151;p5">
                  <a:extLst>
                    <a:ext uri="{FF2B5EF4-FFF2-40B4-BE49-F238E27FC236}">
                      <a16:creationId xmlns:a16="http://schemas.microsoft.com/office/drawing/2014/main" id="{B2717810-7F2E-4B2B-AB40-1C33F4350D22}"/>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85" name="Google Shape;152;p5">
                  <a:extLst>
                    <a:ext uri="{FF2B5EF4-FFF2-40B4-BE49-F238E27FC236}">
                      <a16:creationId xmlns:a16="http://schemas.microsoft.com/office/drawing/2014/main" id="{45E89614-00BD-4D69-AEED-0EC1D8A05683}"/>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86" name="Google Shape;153;p5">
                  <a:extLst>
                    <a:ext uri="{FF2B5EF4-FFF2-40B4-BE49-F238E27FC236}">
                      <a16:creationId xmlns:a16="http://schemas.microsoft.com/office/drawing/2014/main" id="{7A079174-CB3D-4116-A440-788F18DC69B2}"/>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87" name="مجموعة 86">
              <a:extLst>
                <a:ext uri="{FF2B5EF4-FFF2-40B4-BE49-F238E27FC236}">
                  <a16:creationId xmlns:a16="http://schemas.microsoft.com/office/drawing/2014/main" id="{BD6BE03E-5080-402D-8CF8-46BBD04C23A7}"/>
                </a:ext>
              </a:extLst>
            </p:cNvPr>
            <p:cNvGrpSpPr/>
            <p:nvPr/>
          </p:nvGrpSpPr>
          <p:grpSpPr>
            <a:xfrm>
              <a:off x="5766174" y="4202061"/>
              <a:ext cx="650406" cy="228600"/>
              <a:chOff x="5766225" y="391995"/>
              <a:chExt cx="650406" cy="228600"/>
            </a:xfrm>
          </p:grpSpPr>
          <p:sp>
            <p:nvSpPr>
              <p:cNvPr id="88" name="Google Shape;151;p5">
                <a:extLst>
                  <a:ext uri="{FF2B5EF4-FFF2-40B4-BE49-F238E27FC236}">
                    <a16:creationId xmlns:a16="http://schemas.microsoft.com/office/drawing/2014/main" id="{791AE57C-CF7D-49F7-8CE0-3219FEA38323}"/>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89" name="Google Shape;150;p5">
                <a:extLst>
                  <a:ext uri="{FF2B5EF4-FFF2-40B4-BE49-F238E27FC236}">
                    <a16:creationId xmlns:a16="http://schemas.microsoft.com/office/drawing/2014/main" id="{6B742452-19D0-48BA-A970-36727BECB396}"/>
                  </a:ext>
                </a:extLst>
              </p:cNvPr>
              <p:cNvGrpSpPr/>
              <p:nvPr/>
            </p:nvGrpSpPr>
            <p:grpSpPr>
              <a:xfrm>
                <a:off x="5792378" y="391995"/>
                <a:ext cx="624253" cy="228600"/>
                <a:chOff x="1373767" y="878163"/>
                <a:chExt cx="624253" cy="228600"/>
              </a:xfrm>
            </p:grpSpPr>
            <p:sp>
              <p:nvSpPr>
                <p:cNvPr id="90" name="Google Shape;151;p5">
                  <a:extLst>
                    <a:ext uri="{FF2B5EF4-FFF2-40B4-BE49-F238E27FC236}">
                      <a16:creationId xmlns:a16="http://schemas.microsoft.com/office/drawing/2014/main" id="{5DEF955C-9B52-483C-B9C4-41F2E20CA5B3}"/>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91" name="Google Shape;152;p5">
                  <a:extLst>
                    <a:ext uri="{FF2B5EF4-FFF2-40B4-BE49-F238E27FC236}">
                      <a16:creationId xmlns:a16="http://schemas.microsoft.com/office/drawing/2014/main" id="{4E8C23ED-C919-4CEA-8E91-CA181821C9F0}"/>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92" name="Google Shape;153;p5">
                  <a:extLst>
                    <a:ext uri="{FF2B5EF4-FFF2-40B4-BE49-F238E27FC236}">
                      <a16:creationId xmlns:a16="http://schemas.microsoft.com/office/drawing/2014/main" id="{C865C794-48CA-4407-8A62-1BB21AEE48A5}"/>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93" name="مجموعة 92">
              <a:extLst>
                <a:ext uri="{FF2B5EF4-FFF2-40B4-BE49-F238E27FC236}">
                  <a16:creationId xmlns:a16="http://schemas.microsoft.com/office/drawing/2014/main" id="{582CAABA-FC71-4C8B-9824-355C1019CE91}"/>
                </a:ext>
              </a:extLst>
            </p:cNvPr>
            <p:cNvGrpSpPr/>
            <p:nvPr/>
          </p:nvGrpSpPr>
          <p:grpSpPr>
            <a:xfrm>
              <a:off x="5765889" y="4525911"/>
              <a:ext cx="650406" cy="228600"/>
              <a:chOff x="5766225" y="391995"/>
              <a:chExt cx="650406" cy="228600"/>
            </a:xfrm>
          </p:grpSpPr>
          <p:sp>
            <p:nvSpPr>
              <p:cNvPr id="94" name="Google Shape;151;p5">
                <a:extLst>
                  <a:ext uri="{FF2B5EF4-FFF2-40B4-BE49-F238E27FC236}">
                    <a16:creationId xmlns:a16="http://schemas.microsoft.com/office/drawing/2014/main" id="{BD507DE1-6DD4-459B-9E25-3D6224643804}"/>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95" name="Google Shape;150;p5">
                <a:extLst>
                  <a:ext uri="{FF2B5EF4-FFF2-40B4-BE49-F238E27FC236}">
                    <a16:creationId xmlns:a16="http://schemas.microsoft.com/office/drawing/2014/main" id="{35E74970-5210-46AA-9F7D-365B9B05AF04}"/>
                  </a:ext>
                </a:extLst>
              </p:cNvPr>
              <p:cNvGrpSpPr/>
              <p:nvPr/>
            </p:nvGrpSpPr>
            <p:grpSpPr>
              <a:xfrm>
                <a:off x="5792378" y="391995"/>
                <a:ext cx="624253" cy="228600"/>
                <a:chOff x="1373767" y="878163"/>
                <a:chExt cx="624253" cy="228600"/>
              </a:xfrm>
            </p:grpSpPr>
            <p:sp>
              <p:nvSpPr>
                <p:cNvPr id="96" name="Google Shape;151;p5">
                  <a:extLst>
                    <a:ext uri="{FF2B5EF4-FFF2-40B4-BE49-F238E27FC236}">
                      <a16:creationId xmlns:a16="http://schemas.microsoft.com/office/drawing/2014/main" id="{1ED91F85-27FF-4DB9-8BD7-06CC6C9C7C7C}"/>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97" name="Google Shape;152;p5">
                  <a:extLst>
                    <a:ext uri="{FF2B5EF4-FFF2-40B4-BE49-F238E27FC236}">
                      <a16:creationId xmlns:a16="http://schemas.microsoft.com/office/drawing/2014/main" id="{00C01893-AFD1-4098-93FF-C9BE2C8B0CD5}"/>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98" name="Google Shape;153;p5">
                  <a:extLst>
                    <a:ext uri="{FF2B5EF4-FFF2-40B4-BE49-F238E27FC236}">
                      <a16:creationId xmlns:a16="http://schemas.microsoft.com/office/drawing/2014/main" id="{115C0D7A-0B3A-41C6-944A-AC1E8B11C5DD}"/>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99" name="مجموعة 98">
              <a:extLst>
                <a:ext uri="{FF2B5EF4-FFF2-40B4-BE49-F238E27FC236}">
                  <a16:creationId xmlns:a16="http://schemas.microsoft.com/office/drawing/2014/main" id="{62782BE1-2557-41D9-8CCD-EC8059441EE8}"/>
                </a:ext>
              </a:extLst>
            </p:cNvPr>
            <p:cNvGrpSpPr/>
            <p:nvPr/>
          </p:nvGrpSpPr>
          <p:grpSpPr>
            <a:xfrm>
              <a:off x="5758803" y="4840953"/>
              <a:ext cx="650406" cy="228600"/>
              <a:chOff x="5766225" y="391995"/>
              <a:chExt cx="650406" cy="228600"/>
            </a:xfrm>
          </p:grpSpPr>
          <p:sp>
            <p:nvSpPr>
              <p:cNvPr id="100" name="Google Shape;151;p5">
                <a:extLst>
                  <a:ext uri="{FF2B5EF4-FFF2-40B4-BE49-F238E27FC236}">
                    <a16:creationId xmlns:a16="http://schemas.microsoft.com/office/drawing/2014/main" id="{24A8755A-7112-495E-86CE-FECDEF5F7577}"/>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101" name="Google Shape;150;p5">
                <a:extLst>
                  <a:ext uri="{FF2B5EF4-FFF2-40B4-BE49-F238E27FC236}">
                    <a16:creationId xmlns:a16="http://schemas.microsoft.com/office/drawing/2014/main" id="{229E4526-2124-42B8-9753-B5A2548774DB}"/>
                  </a:ext>
                </a:extLst>
              </p:cNvPr>
              <p:cNvGrpSpPr/>
              <p:nvPr/>
            </p:nvGrpSpPr>
            <p:grpSpPr>
              <a:xfrm>
                <a:off x="5792378" y="391995"/>
                <a:ext cx="624253" cy="228600"/>
                <a:chOff x="1373767" y="878163"/>
                <a:chExt cx="624253" cy="228600"/>
              </a:xfrm>
            </p:grpSpPr>
            <p:sp>
              <p:nvSpPr>
                <p:cNvPr id="102" name="Google Shape;151;p5">
                  <a:extLst>
                    <a:ext uri="{FF2B5EF4-FFF2-40B4-BE49-F238E27FC236}">
                      <a16:creationId xmlns:a16="http://schemas.microsoft.com/office/drawing/2014/main" id="{FD84355C-7EFD-4B35-A167-8F96F215EA57}"/>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103" name="Google Shape;152;p5">
                  <a:extLst>
                    <a:ext uri="{FF2B5EF4-FFF2-40B4-BE49-F238E27FC236}">
                      <a16:creationId xmlns:a16="http://schemas.microsoft.com/office/drawing/2014/main" id="{43181395-107C-4D2B-8A8F-7EFDF374A79F}"/>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104" name="Google Shape;153;p5">
                  <a:extLst>
                    <a:ext uri="{FF2B5EF4-FFF2-40B4-BE49-F238E27FC236}">
                      <a16:creationId xmlns:a16="http://schemas.microsoft.com/office/drawing/2014/main" id="{8357A3E7-83EB-4E7D-8D0E-2D4684CDA81C}"/>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105" name="مجموعة 104">
              <a:extLst>
                <a:ext uri="{FF2B5EF4-FFF2-40B4-BE49-F238E27FC236}">
                  <a16:creationId xmlns:a16="http://schemas.microsoft.com/office/drawing/2014/main" id="{E9E176F9-0C5A-4855-9493-5C05F33BE095}"/>
                </a:ext>
              </a:extLst>
            </p:cNvPr>
            <p:cNvGrpSpPr/>
            <p:nvPr/>
          </p:nvGrpSpPr>
          <p:grpSpPr>
            <a:xfrm>
              <a:off x="5765889" y="5154561"/>
              <a:ext cx="650406" cy="228600"/>
              <a:chOff x="5766225" y="391995"/>
              <a:chExt cx="650406" cy="228600"/>
            </a:xfrm>
          </p:grpSpPr>
          <p:sp>
            <p:nvSpPr>
              <p:cNvPr id="106" name="Google Shape;151;p5">
                <a:extLst>
                  <a:ext uri="{FF2B5EF4-FFF2-40B4-BE49-F238E27FC236}">
                    <a16:creationId xmlns:a16="http://schemas.microsoft.com/office/drawing/2014/main" id="{25285D6D-5A71-4960-AA25-B817B7139464}"/>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107" name="Google Shape;150;p5">
                <a:extLst>
                  <a:ext uri="{FF2B5EF4-FFF2-40B4-BE49-F238E27FC236}">
                    <a16:creationId xmlns:a16="http://schemas.microsoft.com/office/drawing/2014/main" id="{B02DB3F4-B621-4886-B64C-6662C7ED7B3D}"/>
                  </a:ext>
                </a:extLst>
              </p:cNvPr>
              <p:cNvGrpSpPr/>
              <p:nvPr/>
            </p:nvGrpSpPr>
            <p:grpSpPr>
              <a:xfrm>
                <a:off x="5792378" y="391995"/>
                <a:ext cx="624253" cy="228600"/>
                <a:chOff x="1373767" y="878163"/>
                <a:chExt cx="624253" cy="228600"/>
              </a:xfrm>
            </p:grpSpPr>
            <p:sp>
              <p:nvSpPr>
                <p:cNvPr id="108" name="Google Shape;151;p5">
                  <a:extLst>
                    <a:ext uri="{FF2B5EF4-FFF2-40B4-BE49-F238E27FC236}">
                      <a16:creationId xmlns:a16="http://schemas.microsoft.com/office/drawing/2014/main" id="{C38D7468-0C70-4581-9E0E-C73296E9391F}"/>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109" name="Google Shape;152;p5">
                  <a:extLst>
                    <a:ext uri="{FF2B5EF4-FFF2-40B4-BE49-F238E27FC236}">
                      <a16:creationId xmlns:a16="http://schemas.microsoft.com/office/drawing/2014/main" id="{2C521BD5-E28F-427E-8E16-502872F35608}"/>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110" name="Google Shape;153;p5">
                  <a:extLst>
                    <a:ext uri="{FF2B5EF4-FFF2-40B4-BE49-F238E27FC236}">
                      <a16:creationId xmlns:a16="http://schemas.microsoft.com/office/drawing/2014/main" id="{C25395FA-5E72-4AB8-B3B2-E46E00F61986}"/>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111" name="مجموعة 110">
              <a:extLst>
                <a:ext uri="{FF2B5EF4-FFF2-40B4-BE49-F238E27FC236}">
                  <a16:creationId xmlns:a16="http://schemas.microsoft.com/office/drawing/2014/main" id="{2FD6AAE2-B0CF-4D06-9F6F-49440BA2BBBD}"/>
                </a:ext>
              </a:extLst>
            </p:cNvPr>
            <p:cNvGrpSpPr/>
            <p:nvPr/>
          </p:nvGrpSpPr>
          <p:grpSpPr>
            <a:xfrm>
              <a:off x="5765604" y="5478411"/>
              <a:ext cx="650406" cy="228600"/>
              <a:chOff x="5766225" y="391995"/>
              <a:chExt cx="650406" cy="228600"/>
            </a:xfrm>
          </p:grpSpPr>
          <p:sp>
            <p:nvSpPr>
              <p:cNvPr id="112" name="Google Shape;151;p5">
                <a:extLst>
                  <a:ext uri="{FF2B5EF4-FFF2-40B4-BE49-F238E27FC236}">
                    <a16:creationId xmlns:a16="http://schemas.microsoft.com/office/drawing/2014/main" id="{9B889963-B4D1-4CE8-81C8-9946518E68FD}"/>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113" name="Google Shape;150;p5">
                <a:extLst>
                  <a:ext uri="{FF2B5EF4-FFF2-40B4-BE49-F238E27FC236}">
                    <a16:creationId xmlns:a16="http://schemas.microsoft.com/office/drawing/2014/main" id="{DB8707DE-3CCD-467B-9917-41ACCEC0004A}"/>
                  </a:ext>
                </a:extLst>
              </p:cNvPr>
              <p:cNvGrpSpPr/>
              <p:nvPr/>
            </p:nvGrpSpPr>
            <p:grpSpPr>
              <a:xfrm>
                <a:off x="5792378" y="391995"/>
                <a:ext cx="624253" cy="228600"/>
                <a:chOff x="1373767" y="878163"/>
                <a:chExt cx="624253" cy="228600"/>
              </a:xfrm>
            </p:grpSpPr>
            <p:sp>
              <p:nvSpPr>
                <p:cNvPr id="114" name="Google Shape;151;p5">
                  <a:extLst>
                    <a:ext uri="{FF2B5EF4-FFF2-40B4-BE49-F238E27FC236}">
                      <a16:creationId xmlns:a16="http://schemas.microsoft.com/office/drawing/2014/main" id="{96B875C8-8E02-4F56-A913-E88C8A23E4BE}"/>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115" name="Google Shape;152;p5">
                  <a:extLst>
                    <a:ext uri="{FF2B5EF4-FFF2-40B4-BE49-F238E27FC236}">
                      <a16:creationId xmlns:a16="http://schemas.microsoft.com/office/drawing/2014/main" id="{8CD45AA0-58BA-48F4-9CA8-9AD569BBA891}"/>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116" name="Google Shape;153;p5">
                  <a:extLst>
                    <a:ext uri="{FF2B5EF4-FFF2-40B4-BE49-F238E27FC236}">
                      <a16:creationId xmlns:a16="http://schemas.microsoft.com/office/drawing/2014/main" id="{214427D8-B2C3-4E3C-895E-3BDD92972CDE}"/>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sp>
        <p:nvSpPr>
          <p:cNvPr id="9" name="مربع نص 8">
            <a:extLst>
              <a:ext uri="{FF2B5EF4-FFF2-40B4-BE49-F238E27FC236}">
                <a16:creationId xmlns:a16="http://schemas.microsoft.com/office/drawing/2014/main" id="{D8083725-77D9-4D28-857B-E2754D4D29C7}"/>
              </a:ext>
            </a:extLst>
          </p:cNvPr>
          <p:cNvSpPr txBox="1"/>
          <p:nvPr/>
        </p:nvSpPr>
        <p:spPr>
          <a:xfrm>
            <a:off x="1886955" y="1943176"/>
            <a:ext cx="3292889" cy="1661993"/>
          </a:xfrm>
          <a:prstGeom prst="rect">
            <a:avLst/>
          </a:prstGeom>
          <a:noFill/>
          <a:effectLst>
            <a:outerShdw blurRad="50800" dist="38100" dir="10800000" algn="r" rotWithShape="0">
              <a:prstClr val="black">
                <a:alpha val="40000"/>
              </a:prstClr>
            </a:outerShdw>
          </a:effectLst>
        </p:spPr>
        <p:txBody>
          <a:bodyPr wrap="none" rtlCol="1">
            <a:spAutoFit/>
          </a:bodyPr>
          <a:lstStyle/>
          <a:p>
            <a:pPr algn="ctr"/>
            <a:r>
              <a:rPr lang="ar-SA" sz="5400" b="1" dirty="0">
                <a:solidFill>
                  <a:schemeClr val="bg1">
                    <a:lumMod val="95000"/>
                  </a:schemeClr>
                </a:solidFill>
                <a:effectLst>
                  <a:outerShdw blurRad="38100" dist="38100" dir="2700000" algn="tl">
                    <a:srgbClr val="000000">
                      <a:alpha val="43137"/>
                    </a:srgbClr>
                  </a:outerShdw>
                </a:effectLst>
                <a:cs typeface="AGA Aladdin Regular" pitchFamily="2" charset="-78"/>
              </a:rPr>
              <a:t>التعلم</a:t>
            </a:r>
          </a:p>
          <a:p>
            <a:pPr algn="ctr"/>
            <a:r>
              <a:rPr lang="ar-SA" sz="4800" b="1" dirty="0">
                <a:solidFill>
                  <a:schemeClr val="bg1">
                    <a:lumMod val="95000"/>
                  </a:schemeClr>
                </a:solidFill>
                <a:effectLst>
                  <a:outerShdw blurRad="38100" dist="38100" dir="2700000" algn="tl">
                    <a:srgbClr val="000000">
                      <a:alpha val="43137"/>
                    </a:srgbClr>
                  </a:outerShdw>
                </a:effectLst>
                <a:cs typeface="AGA Aladdin Regular" pitchFamily="2" charset="-78"/>
              </a:rPr>
              <a:t>من خلال الخبرة</a:t>
            </a:r>
          </a:p>
        </p:txBody>
      </p:sp>
      <p:pic>
        <p:nvPicPr>
          <p:cNvPr id="1028" name="Picture 4" descr="Little Prince Co.">
            <a:extLst>
              <a:ext uri="{FF2B5EF4-FFF2-40B4-BE49-F238E27FC236}">
                <a16:creationId xmlns:a16="http://schemas.microsoft.com/office/drawing/2014/main" id="{E61AB906-07E5-4A46-8A79-79F345189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84614">
            <a:off x="4738005" y="876770"/>
            <a:ext cx="4237801" cy="423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502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a:extLst>
              <a:ext uri="{FF2B5EF4-FFF2-40B4-BE49-F238E27FC236}">
                <a16:creationId xmlns:a16="http://schemas.microsoft.com/office/drawing/2014/main" id="{EF44765F-81B4-41C8-B8FC-EFDD6839BA48}"/>
              </a:ext>
            </a:extLst>
          </p:cNvPr>
          <p:cNvGraphicFramePr/>
          <p:nvPr/>
        </p:nvGraphicFramePr>
        <p:xfrm>
          <a:off x="7071926" y="130519"/>
          <a:ext cx="4418592" cy="956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مربع نص 13"/>
          <p:cNvSpPr txBox="1"/>
          <p:nvPr/>
        </p:nvSpPr>
        <p:spPr>
          <a:xfrm>
            <a:off x="7364631" y="337752"/>
            <a:ext cx="2193229" cy="584775"/>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white"/>
                </a:solidFill>
                <a:effectLst/>
                <a:uLnTx/>
                <a:uFillTx/>
                <a:latin typeface="Gill Sans MT"/>
                <a:ea typeface="+mn-ea"/>
              </a:rPr>
              <a:t>نظرية الجشطلت</a:t>
            </a:r>
          </a:p>
        </p:txBody>
      </p:sp>
      <p:sp>
        <p:nvSpPr>
          <p:cNvPr id="7" name="مربع نص 6">
            <a:extLst>
              <a:ext uri="{FF2B5EF4-FFF2-40B4-BE49-F238E27FC236}">
                <a16:creationId xmlns:a16="http://schemas.microsoft.com/office/drawing/2014/main" id="{F4CBB6F6-586B-472E-AC1F-0CA3AF049A0F}"/>
              </a:ext>
            </a:extLst>
          </p:cNvPr>
          <p:cNvSpPr txBox="1"/>
          <p:nvPr/>
        </p:nvSpPr>
        <p:spPr>
          <a:xfrm>
            <a:off x="1478341" y="1461434"/>
            <a:ext cx="9996999" cy="1131079"/>
          </a:xfrm>
          <a:prstGeom prst="rect">
            <a:avLst/>
          </a:prstGeom>
          <a:ln/>
        </p:spPr>
        <p:style>
          <a:lnRef idx="2">
            <a:schemeClr val="accent4"/>
          </a:lnRef>
          <a:fillRef idx="1">
            <a:schemeClr val="lt1"/>
          </a:fillRef>
          <a:effectRef idx="0">
            <a:schemeClr val="accent4"/>
          </a:effectRef>
          <a:fontRef idx="minor">
            <a:schemeClr val="dk1"/>
          </a:fontRef>
        </p:style>
        <p:txBody>
          <a:bodyPr wrap="square" anchor="ctr" anchorCtr="0">
            <a:spAutoFit/>
          </a:bodyPr>
          <a:lstStyle/>
          <a:p>
            <a:pPr lvl="0" algn="just" rtl="1">
              <a:lnSpc>
                <a:spcPct val="200000"/>
              </a:lnSpc>
            </a:pPr>
            <a:r>
              <a:rPr lang="ar-SA" b="1" dirty="0">
                <a:solidFill>
                  <a:prstClr val="black"/>
                </a:solidFill>
                <a:latin typeface="Traditional Arabic" pitchFamily="18" charset="-78"/>
                <a:cs typeface="Akhbar MT" pitchFamily="2" charset="-78"/>
              </a:rPr>
              <a:t>لفظة الجشطلت، لفظة ألمانية معناها الصيغة أو الشكل أو التنظيم، ولعل تسميتها بهذا الاسم توضح لنا الاتجاه الذى اتخذته في دراسة علم النفس، لذا اهتمت بدراسة خبرات الإنسان والأشكال التي تتخذها هذه الخبرات والقوانين التي تحكم تكوين هذه الأشكال</a:t>
            </a:r>
          </a:p>
        </p:txBody>
      </p:sp>
      <p:sp>
        <p:nvSpPr>
          <p:cNvPr id="9" name="مربع نص 8">
            <a:extLst>
              <a:ext uri="{FF2B5EF4-FFF2-40B4-BE49-F238E27FC236}">
                <a16:creationId xmlns:a16="http://schemas.microsoft.com/office/drawing/2014/main" id="{F4CBB6F6-586B-472E-AC1F-0CA3AF049A0F}"/>
              </a:ext>
            </a:extLst>
          </p:cNvPr>
          <p:cNvSpPr txBox="1"/>
          <p:nvPr/>
        </p:nvSpPr>
        <p:spPr>
          <a:xfrm>
            <a:off x="1531681" y="3681456"/>
            <a:ext cx="9943659" cy="2793072"/>
          </a:xfrm>
          <a:prstGeom prst="rect">
            <a:avLst/>
          </a:prstGeom>
          <a:ln/>
        </p:spPr>
        <p:style>
          <a:lnRef idx="2">
            <a:schemeClr val="accent4"/>
          </a:lnRef>
          <a:fillRef idx="1">
            <a:schemeClr val="lt1"/>
          </a:fillRef>
          <a:effectRef idx="0">
            <a:schemeClr val="accent4"/>
          </a:effectRef>
          <a:fontRef idx="minor">
            <a:schemeClr val="dk1"/>
          </a:fontRef>
        </p:style>
        <p:txBody>
          <a:bodyPr wrap="square" anchor="ctr" anchorCtr="0">
            <a:spAutoFit/>
          </a:bodyPr>
          <a:lstStyle/>
          <a:p>
            <a:pPr lvl="0" algn="just" rtl="1">
              <a:lnSpc>
                <a:spcPct val="200000"/>
              </a:lnSpc>
              <a:buFontTx/>
              <a:buChar char="-"/>
            </a:pPr>
            <a:r>
              <a:rPr lang="ar-SA" dirty="0">
                <a:ln w="1905"/>
                <a:solidFill>
                  <a:prstClr val="black"/>
                </a:solidFill>
                <a:effectLst>
                  <a:outerShdw blurRad="50800" dist="38100" dir="2700000" algn="tl" rotWithShape="0">
                    <a:prstClr val="black">
                      <a:alpha val="40000"/>
                    </a:prstClr>
                  </a:outerShdw>
                </a:effectLst>
                <a:latin typeface="Traditional Arabic" pitchFamily="18" charset="-78"/>
                <a:cs typeface="Akhbar MT" pitchFamily="2" charset="-78"/>
              </a:rPr>
              <a:t> التعلم في الجشتالط يختلف عنه في المدرسة السلوكية. فهو هنا الفهم الكلي للموقف وليس الجزئي. ويعتمد على التفكير والتأليف والابداع (الابتكار) للوصول الى حل المشكلة من خلال ما يعرف بــ "الاستبصار".</a:t>
            </a:r>
          </a:p>
          <a:p>
            <a:pPr lvl="0" algn="just" rtl="1">
              <a:lnSpc>
                <a:spcPct val="200000"/>
              </a:lnSpc>
              <a:buFontTx/>
              <a:buChar char="-"/>
            </a:pPr>
            <a:r>
              <a:rPr lang="ar-SA" dirty="0">
                <a:ln w="1905"/>
                <a:solidFill>
                  <a:prstClr val="black"/>
                </a:solidFill>
                <a:effectLst>
                  <a:outerShdw blurRad="50800" dist="38100" dir="2700000" algn="tl" rotWithShape="0">
                    <a:prstClr val="black">
                      <a:alpha val="40000"/>
                    </a:prstClr>
                  </a:outerShdw>
                </a:effectLst>
                <a:latin typeface="Traditional Arabic" pitchFamily="18" charset="-78"/>
                <a:cs typeface="Akhbar MT" pitchFamily="2" charset="-78"/>
              </a:rPr>
              <a:t> يخدم الاستبصار القيام بمجموعة من المحاولات وان جانبها الفشل. ففي وقت ما أو لحظة وقد تكون بالصدفة سيتم التوصل الى بداية خيوط الحل، فتبدا عملية الاتزان المعرفي عن طريق اعادة تنظيم المجال الادراكي للإنسان وايجاد الحل المناسب للمشكلة وفهمه لجوانب العلاقة كافة (الأجزاء والكل). وهنا يلزم التفكير في العناصر واسترجاع الخبرات السابقة المرتبطة او القريبة من عناصر الحل والتنسيق والاتساق بين لأجزاء وصولا الى الحل الكلي والوصول الى الاتزان المعرفي.</a:t>
            </a:r>
          </a:p>
        </p:txBody>
      </p:sp>
      <p:sp>
        <p:nvSpPr>
          <p:cNvPr id="2" name="مستطيل 1">
            <a:extLst>
              <a:ext uri="{FF2B5EF4-FFF2-40B4-BE49-F238E27FC236}">
                <a16:creationId xmlns:a16="http://schemas.microsoft.com/office/drawing/2014/main" id="{068D2CB4-C59C-5D46-0162-16408B50AA97}"/>
              </a:ext>
            </a:extLst>
          </p:cNvPr>
          <p:cNvSpPr/>
          <p:nvPr/>
        </p:nvSpPr>
        <p:spPr>
          <a:xfrm>
            <a:off x="7056747" y="2966740"/>
            <a:ext cx="4418593" cy="52322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r" rtl="1"/>
            <a:r>
              <a:rPr lang="ar-SA" sz="2800" b="1" i="0" dirty="0">
                <a:solidFill>
                  <a:schemeClr val="bg1"/>
                </a:solidFill>
                <a:effectLst/>
                <a:latin typeface="Arial" panose="020B0604020202020204" pitchFamily="34" charset="0"/>
              </a:rPr>
              <a:t>التعلم في الجشطلت</a:t>
            </a:r>
            <a:endParaRPr lang="ar-JO" sz="2800" b="1"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36623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شكل حر: شكل 45">
            <a:extLst>
              <a:ext uri="{FF2B5EF4-FFF2-40B4-BE49-F238E27FC236}">
                <a16:creationId xmlns:a16="http://schemas.microsoft.com/office/drawing/2014/main" id="{EEEED343-9A05-4009-8DBD-D1B0C7001F19}"/>
              </a:ext>
            </a:extLst>
          </p:cNvPr>
          <p:cNvSpPr/>
          <p:nvPr/>
        </p:nvSpPr>
        <p:spPr>
          <a:xfrm rot="14628045">
            <a:off x="8479584" y="1934401"/>
            <a:ext cx="6268" cy="4779"/>
          </a:xfrm>
          <a:custGeom>
            <a:avLst/>
            <a:gdLst>
              <a:gd name="connsiteX0" fmla="*/ 6268 w 6268"/>
              <a:gd name="connsiteY0" fmla="*/ 4779 h 4779"/>
              <a:gd name="connsiteX1" fmla="*/ 0 w 6268"/>
              <a:gd name="connsiteY1" fmla="*/ 4779 h 4779"/>
              <a:gd name="connsiteX2" fmla="*/ 6238 w 6268"/>
              <a:gd name="connsiteY2" fmla="*/ 0 h 4779"/>
              <a:gd name="connsiteX3" fmla="*/ 6268 w 6268"/>
              <a:gd name="connsiteY3" fmla="*/ 4779 h 4779"/>
            </a:gdLst>
            <a:ahLst/>
            <a:cxnLst>
              <a:cxn ang="0">
                <a:pos x="connsiteX0" y="connsiteY0"/>
              </a:cxn>
              <a:cxn ang="0">
                <a:pos x="connsiteX1" y="connsiteY1"/>
              </a:cxn>
              <a:cxn ang="0">
                <a:pos x="connsiteX2" y="connsiteY2"/>
              </a:cxn>
              <a:cxn ang="0">
                <a:pos x="connsiteX3" y="connsiteY3"/>
              </a:cxn>
            </a:cxnLst>
            <a:rect l="l" t="t" r="r" b="b"/>
            <a:pathLst>
              <a:path w="6268" h="4779">
                <a:moveTo>
                  <a:pt x="6268" y="4779"/>
                </a:moveTo>
                <a:lnTo>
                  <a:pt x="0" y="4779"/>
                </a:lnTo>
                <a:lnTo>
                  <a:pt x="6238" y="0"/>
                </a:lnTo>
                <a:lnTo>
                  <a:pt x="6268" y="477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44" name="شكل حر: شكل 43">
            <a:extLst>
              <a:ext uri="{FF2B5EF4-FFF2-40B4-BE49-F238E27FC236}">
                <a16:creationId xmlns:a16="http://schemas.microsoft.com/office/drawing/2014/main" id="{BFE78814-9408-42D2-8C9C-4D3234EF3A5D}"/>
              </a:ext>
            </a:extLst>
          </p:cNvPr>
          <p:cNvSpPr/>
          <p:nvPr/>
        </p:nvSpPr>
        <p:spPr>
          <a:xfrm rot="14628045">
            <a:off x="9621455" y="2497445"/>
            <a:ext cx="5289" cy="4133"/>
          </a:xfrm>
          <a:custGeom>
            <a:avLst/>
            <a:gdLst>
              <a:gd name="connsiteX0" fmla="*/ 5289 w 5289"/>
              <a:gd name="connsiteY0" fmla="*/ 1719 h 4133"/>
              <a:gd name="connsiteX1" fmla="*/ 2113 w 5289"/>
              <a:gd name="connsiteY1" fmla="*/ 4133 h 4133"/>
              <a:gd name="connsiteX2" fmla="*/ 0 w 5289"/>
              <a:gd name="connsiteY2" fmla="*/ 1375 h 4133"/>
              <a:gd name="connsiteX3" fmla="*/ 1795 w 5289"/>
              <a:gd name="connsiteY3" fmla="*/ 0 h 4133"/>
              <a:gd name="connsiteX4" fmla="*/ 5289 w 5289"/>
              <a:gd name="connsiteY4" fmla="*/ 1719 h 4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 h="4133">
                <a:moveTo>
                  <a:pt x="5289" y="1719"/>
                </a:moveTo>
                <a:lnTo>
                  <a:pt x="2113" y="4133"/>
                </a:lnTo>
                <a:lnTo>
                  <a:pt x="0" y="1375"/>
                </a:lnTo>
                <a:lnTo>
                  <a:pt x="1795" y="0"/>
                </a:lnTo>
                <a:lnTo>
                  <a:pt x="5289" y="171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8" name="شكل حر: شكل 37">
            <a:extLst>
              <a:ext uri="{FF2B5EF4-FFF2-40B4-BE49-F238E27FC236}">
                <a16:creationId xmlns:a16="http://schemas.microsoft.com/office/drawing/2014/main" id="{22E26282-BBC1-4D44-B509-CDCF4D197967}"/>
              </a:ext>
            </a:extLst>
          </p:cNvPr>
          <p:cNvSpPr/>
          <p:nvPr/>
        </p:nvSpPr>
        <p:spPr>
          <a:xfrm rot="14628045">
            <a:off x="8461641" y="4605464"/>
            <a:ext cx="25713" cy="20125"/>
          </a:xfrm>
          <a:custGeom>
            <a:avLst/>
            <a:gdLst>
              <a:gd name="connsiteX0" fmla="*/ 25713 w 25713"/>
              <a:gd name="connsiteY0" fmla="*/ 426 h 20125"/>
              <a:gd name="connsiteX1" fmla="*/ 3 w 25713"/>
              <a:gd name="connsiteY1" fmla="*/ 20125 h 20125"/>
              <a:gd name="connsiteX2" fmla="*/ 0 w 25713"/>
              <a:gd name="connsiteY2" fmla="*/ 19542 h 20125"/>
              <a:gd name="connsiteX3" fmla="*/ 25713 w 25713"/>
              <a:gd name="connsiteY3" fmla="*/ 0 h 20125"/>
              <a:gd name="connsiteX4" fmla="*/ 25713 w 25713"/>
              <a:gd name="connsiteY4" fmla="*/ 426 h 20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3" h="20125">
                <a:moveTo>
                  <a:pt x="25713" y="426"/>
                </a:moveTo>
                <a:lnTo>
                  <a:pt x="3" y="20125"/>
                </a:lnTo>
                <a:lnTo>
                  <a:pt x="0" y="19542"/>
                </a:lnTo>
                <a:lnTo>
                  <a:pt x="25713" y="0"/>
                </a:lnTo>
                <a:lnTo>
                  <a:pt x="25713" y="4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6" name="شكل حر: شكل 35">
            <a:extLst>
              <a:ext uri="{FF2B5EF4-FFF2-40B4-BE49-F238E27FC236}">
                <a16:creationId xmlns:a16="http://schemas.microsoft.com/office/drawing/2014/main" id="{6E1BAB56-AC05-44EE-8B14-1224B1FB960F}"/>
              </a:ext>
            </a:extLst>
          </p:cNvPr>
          <p:cNvSpPr/>
          <p:nvPr/>
        </p:nvSpPr>
        <p:spPr>
          <a:xfrm rot="14628045">
            <a:off x="7278036" y="247537"/>
            <a:ext cx="2537774" cy="2657197"/>
          </a:xfrm>
          <a:custGeom>
            <a:avLst/>
            <a:gdLst>
              <a:gd name="connsiteX0" fmla="*/ 2252749 w 2537774"/>
              <a:gd name="connsiteY0" fmla="*/ 1747791 h 2657197"/>
              <a:gd name="connsiteX1" fmla="*/ 1581817 w 2537774"/>
              <a:gd name="connsiteY1" fmla="*/ 2618597 h 2657197"/>
              <a:gd name="connsiteX2" fmla="*/ 1532552 w 2537774"/>
              <a:gd name="connsiteY2" fmla="*/ 2657197 h 2657197"/>
              <a:gd name="connsiteX3" fmla="*/ 0 w 2537774"/>
              <a:gd name="connsiteY3" fmla="*/ 1903113 h 2657197"/>
              <a:gd name="connsiteX4" fmla="*/ 2483782 w 2537774"/>
              <a:gd name="connsiteY4" fmla="*/ 0 h 2657197"/>
              <a:gd name="connsiteX5" fmla="*/ 2511877 w 2537774"/>
              <a:gd name="connsiteY5" fmla="*/ 150279 h 2657197"/>
              <a:gd name="connsiteX6" fmla="*/ 2252749 w 2537774"/>
              <a:gd name="connsiteY6" fmla="*/ 1747791 h 265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7774" h="2657197">
                <a:moveTo>
                  <a:pt x="2252749" y="1747791"/>
                </a:moveTo>
                <a:cubicBezTo>
                  <a:pt x="2083999" y="2090748"/>
                  <a:pt x="1853731" y="2383272"/>
                  <a:pt x="1581817" y="2618597"/>
                </a:cubicBezTo>
                <a:lnTo>
                  <a:pt x="1532552" y="2657197"/>
                </a:lnTo>
                <a:lnTo>
                  <a:pt x="0" y="1903113"/>
                </a:lnTo>
                <a:lnTo>
                  <a:pt x="2483782" y="0"/>
                </a:lnTo>
                <a:lnTo>
                  <a:pt x="2511877" y="150279"/>
                </a:lnTo>
                <a:cubicBezTo>
                  <a:pt x="2584640" y="678497"/>
                  <a:pt x="2505875" y="1233356"/>
                  <a:pt x="2252749" y="1747791"/>
                </a:cubicBezTo>
                <a:close/>
              </a:path>
            </a:pathLst>
          </a:custGeom>
          <a:solidFill>
            <a:schemeClr val="tx1">
              <a:lumMod val="75000"/>
              <a:lumOff val="2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4" name="شكل حر: شكل 33">
            <a:extLst>
              <a:ext uri="{FF2B5EF4-FFF2-40B4-BE49-F238E27FC236}">
                <a16:creationId xmlns:a16="http://schemas.microsoft.com/office/drawing/2014/main" id="{8C7CF7CF-0D40-499A-BCF0-EA67B6794723}"/>
              </a:ext>
            </a:extLst>
          </p:cNvPr>
          <p:cNvSpPr/>
          <p:nvPr/>
        </p:nvSpPr>
        <p:spPr>
          <a:xfrm rot="14628045">
            <a:off x="8476236" y="1235813"/>
            <a:ext cx="2914517" cy="2046764"/>
          </a:xfrm>
          <a:custGeom>
            <a:avLst/>
            <a:gdLst>
              <a:gd name="connsiteX0" fmla="*/ 2914517 w 2914517"/>
              <a:gd name="connsiteY0" fmla="*/ 1434072 h 2046764"/>
              <a:gd name="connsiteX1" fmla="*/ 2783802 w 2914517"/>
              <a:gd name="connsiteY1" fmla="*/ 1536490 h 2046764"/>
              <a:gd name="connsiteX2" fmla="*/ 220332 w 2914517"/>
              <a:gd name="connsiteY2" fmla="*/ 1873877 h 2046764"/>
              <a:gd name="connsiteX3" fmla="*/ 1 w 2914517"/>
              <a:gd name="connsiteY3" fmla="*/ 1778949 h 2046764"/>
              <a:gd name="connsiteX4" fmla="*/ 0 w 2914517"/>
              <a:gd name="connsiteY4" fmla="*/ 0 h 2046764"/>
              <a:gd name="connsiteX5" fmla="*/ 2914517 w 2914517"/>
              <a:gd name="connsiteY5" fmla="*/ 1434072 h 20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4517" h="2046764">
                <a:moveTo>
                  <a:pt x="2914517" y="1434072"/>
                </a:moveTo>
                <a:lnTo>
                  <a:pt x="2783802" y="1536490"/>
                </a:lnTo>
                <a:cubicBezTo>
                  <a:pt x="2055061" y="2052247"/>
                  <a:pt x="1097077" y="2199944"/>
                  <a:pt x="220332" y="1873877"/>
                </a:cubicBezTo>
                <a:lnTo>
                  <a:pt x="1" y="1778949"/>
                </a:lnTo>
                <a:lnTo>
                  <a:pt x="0" y="0"/>
                </a:lnTo>
                <a:lnTo>
                  <a:pt x="2914517" y="1434072"/>
                </a:lnTo>
                <a:close/>
              </a:path>
            </a:pathLst>
          </a:custGeom>
          <a:solidFill>
            <a:srgbClr val="335C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600"/>
          </a:p>
        </p:txBody>
      </p:sp>
      <p:sp>
        <p:nvSpPr>
          <p:cNvPr id="33" name="شكل حر: شكل 32">
            <a:extLst>
              <a:ext uri="{FF2B5EF4-FFF2-40B4-BE49-F238E27FC236}">
                <a16:creationId xmlns:a16="http://schemas.microsoft.com/office/drawing/2014/main" id="{5474F9AF-2057-4AFF-9415-9319BA9FB427}"/>
              </a:ext>
            </a:extLst>
          </p:cNvPr>
          <p:cNvSpPr/>
          <p:nvPr/>
        </p:nvSpPr>
        <p:spPr>
          <a:xfrm rot="14628045">
            <a:off x="6023893" y="410921"/>
            <a:ext cx="1470571" cy="3037212"/>
          </a:xfrm>
          <a:custGeom>
            <a:avLst/>
            <a:gdLst>
              <a:gd name="connsiteX0" fmla="*/ 1470571 w 1470571"/>
              <a:gd name="connsiteY0" fmla="*/ 1910437 h 3037212"/>
              <a:gd name="connsiteX1" fmla="*/ 0 w 1470571"/>
              <a:gd name="connsiteY1" fmla="*/ 3037212 h 3037212"/>
              <a:gd name="connsiteX2" fmla="*/ 0 w 1470571"/>
              <a:gd name="connsiteY2" fmla="*/ 0 h 3037212"/>
              <a:gd name="connsiteX3" fmla="*/ 232892 w 1470571"/>
              <a:gd name="connsiteY3" fmla="*/ 129573 h 3037212"/>
              <a:gd name="connsiteX4" fmla="*/ 1457180 w 1470571"/>
              <a:gd name="connsiteY4" fmla="*/ 1838807 h 3037212"/>
              <a:gd name="connsiteX5" fmla="*/ 1470571 w 1470571"/>
              <a:gd name="connsiteY5" fmla="*/ 1910437 h 303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0571" h="3037212">
                <a:moveTo>
                  <a:pt x="1470571" y="1910437"/>
                </a:moveTo>
                <a:lnTo>
                  <a:pt x="0" y="3037212"/>
                </a:lnTo>
                <a:lnTo>
                  <a:pt x="0" y="0"/>
                </a:lnTo>
                <a:lnTo>
                  <a:pt x="232892" y="129573"/>
                </a:lnTo>
                <a:cubicBezTo>
                  <a:pt x="867527" y="526107"/>
                  <a:pt x="1293663" y="1148841"/>
                  <a:pt x="1457180" y="1838807"/>
                </a:cubicBezTo>
                <a:lnTo>
                  <a:pt x="1470571" y="1910437"/>
                </a:lnTo>
                <a:close/>
              </a:path>
            </a:pathLst>
          </a:custGeom>
          <a:solidFill>
            <a:srgbClr val="8E6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4" name="شكل حر: شكل 23">
            <a:extLst>
              <a:ext uri="{FF2B5EF4-FFF2-40B4-BE49-F238E27FC236}">
                <a16:creationId xmlns:a16="http://schemas.microsoft.com/office/drawing/2014/main" id="{361416D3-91C5-4F36-ACB3-DF59AF882E59}"/>
              </a:ext>
            </a:extLst>
          </p:cNvPr>
          <p:cNvSpPr/>
          <p:nvPr/>
        </p:nvSpPr>
        <p:spPr>
          <a:xfrm rot="14628045">
            <a:off x="5577255" y="3255596"/>
            <a:ext cx="2933225" cy="2055972"/>
          </a:xfrm>
          <a:custGeom>
            <a:avLst/>
            <a:gdLst>
              <a:gd name="connsiteX0" fmla="*/ 2933225 w 2933225"/>
              <a:gd name="connsiteY0" fmla="*/ 2055972 h 2055972"/>
              <a:gd name="connsiteX1" fmla="*/ 1524986 w 2933225"/>
              <a:gd name="connsiteY1" fmla="*/ 1363055 h 2055972"/>
              <a:gd name="connsiteX2" fmla="*/ 0 w 2933225"/>
              <a:gd name="connsiteY2" fmla="*/ 612693 h 2055972"/>
              <a:gd name="connsiteX3" fmla="*/ 130716 w 2933225"/>
              <a:gd name="connsiteY3" fmla="*/ 510275 h 2055972"/>
              <a:gd name="connsiteX4" fmla="*/ 2694185 w 2933225"/>
              <a:gd name="connsiteY4" fmla="*/ 172888 h 2055972"/>
              <a:gd name="connsiteX5" fmla="*/ 2933225 w 2933225"/>
              <a:gd name="connsiteY5" fmla="*/ 275876 h 2055972"/>
              <a:gd name="connsiteX6" fmla="*/ 2933225 w 2933225"/>
              <a:gd name="connsiteY6" fmla="*/ 2055972 h 205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3225" h="2055972">
                <a:moveTo>
                  <a:pt x="2933225" y="2055972"/>
                </a:moveTo>
                <a:lnTo>
                  <a:pt x="1524986" y="1363055"/>
                </a:lnTo>
                <a:lnTo>
                  <a:pt x="0" y="612693"/>
                </a:lnTo>
                <a:lnTo>
                  <a:pt x="130716" y="510275"/>
                </a:lnTo>
                <a:cubicBezTo>
                  <a:pt x="859456" y="-5482"/>
                  <a:pt x="1817440" y="-153179"/>
                  <a:pt x="2694185" y="172888"/>
                </a:cubicBezTo>
                <a:lnTo>
                  <a:pt x="2933225" y="275876"/>
                </a:lnTo>
                <a:lnTo>
                  <a:pt x="2933225" y="2055972"/>
                </a:lnTo>
                <a:close/>
              </a:path>
            </a:pathLst>
          </a:custGeom>
          <a:solidFill>
            <a:srgbClr val="CC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1" name="شكل حر: شكل 20">
            <a:extLst>
              <a:ext uri="{FF2B5EF4-FFF2-40B4-BE49-F238E27FC236}">
                <a16:creationId xmlns:a16="http://schemas.microsoft.com/office/drawing/2014/main" id="{291DF2A6-9D20-406B-A598-254A77BCE3DC}"/>
              </a:ext>
            </a:extLst>
          </p:cNvPr>
          <p:cNvSpPr/>
          <p:nvPr/>
        </p:nvSpPr>
        <p:spPr>
          <a:xfrm rot="14628045">
            <a:off x="9462456" y="3083455"/>
            <a:ext cx="1490924" cy="3071522"/>
          </a:xfrm>
          <a:custGeom>
            <a:avLst/>
            <a:gdLst>
              <a:gd name="connsiteX0" fmla="*/ 1490924 w 1490924"/>
              <a:gd name="connsiteY0" fmla="*/ 3071522 h 3071522"/>
              <a:gd name="connsiteX1" fmla="*/ 1486980 w 1490924"/>
              <a:gd name="connsiteY1" fmla="*/ 3069823 h 3071522"/>
              <a:gd name="connsiteX2" fmla="*/ 15037 w 1490924"/>
              <a:gd name="connsiteY2" fmla="*/ 1222802 h 3071522"/>
              <a:gd name="connsiteX3" fmla="*/ 0 w 1490924"/>
              <a:gd name="connsiteY3" fmla="*/ 1142370 h 3071522"/>
              <a:gd name="connsiteX4" fmla="*/ 1490924 w 1490924"/>
              <a:gd name="connsiteY4" fmla="*/ 0 h 3071522"/>
              <a:gd name="connsiteX5" fmla="*/ 1490924 w 1490924"/>
              <a:gd name="connsiteY5" fmla="*/ 3071522 h 307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924" h="3071522">
                <a:moveTo>
                  <a:pt x="1490924" y="3071522"/>
                </a:moveTo>
                <a:lnTo>
                  <a:pt x="1486980" y="3069823"/>
                </a:lnTo>
                <a:cubicBezTo>
                  <a:pt x="715326" y="2690135"/>
                  <a:pt x="198993" y="1999014"/>
                  <a:pt x="15037" y="1222802"/>
                </a:cubicBezTo>
                <a:lnTo>
                  <a:pt x="0" y="1142370"/>
                </a:lnTo>
                <a:lnTo>
                  <a:pt x="1490924" y="0"/>
                </a:lnTo>
                <a:lnTo>
                  <a:pt x="1490924" y="3071522"/>
                </a:lnTo>
                <a:close/>
              </a:path>
            </a:pathLst>
          </a:custGeom>
          <a:solidFill>
            <a:schemeClr val="accent5">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6" name="شكل حر: شكل 15">
            <a:extLst>
              <a:ext uri="{FF2B5EF4-FFF2-40B4-BE49-F238E27FC236}">
                <a16:creationId xmlns:a16="http://schemas.microsoft.com/office/drawing/2014/main" id="{046C9638-344D-4A40-AB29-1E6B4D6B9BD1}"/>
              </a:ext>
            </a:extLst>
          </p:cNvPr>
          <p:cNvSpPr/>
          <p:nvPr/>
        </p:nvSpPr>
        <p:spPr>
          <a:xfrm rot="14628045">
            <a:off x="7163368" y="3658399"/>
            <a:ext cx="2529775" cy="2648394"/>
          </a:xfrm>
          <a:custGeom>
            <a:avLst/>
            <a:gdLst>
              <a:gd name="connsiteX0" fmla="*/ 2529775 w 2529775"/>
              <a:gd name="connsiteY0" fmla="*/ 750148 h 2648394"/>
              <a:gd name="connsiteX1" fmla="*/ 52346 w 2529775"/>
              <a:gd name="connsiteY1" fmla="*/ 2648394 h 2648394"/>
              <a:gd name="connsiteX2" fmla="*/ 25897 w 2529775"/>
              <a:gd name="connsiteY2" fmla="*/ 2506917 h 2648394"/>
              <a:gd name="connsiteX3" fmla="*/ 285025 w 2529775"/>
              <a:gd name="connsiteY3" fmla="*/ 909405 h 2648394"/>
              <a:gd name="connsiteX4" fmla="*/ 955957 w 2529775"/>
              <a:gd name="connsiteY4" fmla="*/ 38599 h 2648394"/>
              <a:gd name="connsiteX5" fmla="*/ 1005221 w 2529775"/>
              <a:gd name="connsiteY5" fmla="*/ 0 h 2648394"/>
              <a:gd name="connsiteX6" fmla="*/ 2529775 w 2529775"/>
              <a:gd name="connsiteY6" fmla="*/ 750148 h 264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775" h="2648394">
                <a:moveTo>
                  <a:pt x="2529775" y="750148"/>
                </a:moveTo>
                <a:lnTo>
                  <a:pt x="52346" y="2648394"/>
                </a:lnTo>
                <a:lnTo>
                  <a:pt x="25897" y="2506917"/>
                </a:lnTo>
                <a:cubicBezTo>
                  <a:pt x="-46866" y="1978699"/>
                  <a:pt x="31900" y="1423840"/>
                  <a:pt x="285025" y="909405"/>
                </a:cubicBezTo>
                <a:cubicBezTo>
                  <a:pt x="453775" y="566448"/>
                  <a:pt x="684043" y="273924"/>
                  <a:pt x="955957" y="38599"/>
                </a:cubicBezTo>
                <a:lnTo>
                  <a:pt x="1005221" y="0"/>
                </a:lnTo>
                <a:lnTo>
                  <a:pt x="2529775" y="750148"/>
                </a:lnTo>
                <a:close/>
              </a:path>
            </a:pathLst>
          </a:custGeom>
          <a:solidFill>
            <a:schemeClr val="accent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5" name="شكل حر: شكل 14">
            <a:extLst>
              <a:ext uri="{FF2B5EF4-FFF2-40B4-BE49-F238E27FC236}">
                <a16:creationId xmlns:a16="http://schemas.microsoft.com/office/drawing/2014/main" id="{E960D4EC-8869-40EB-8653-F434DB68C137}"/>
              </a:ext>
            </a:extLst>
          </p:cNvPr>
          <p:cNvSpPr/>
          <p:nvPr/>
        </p:nvSpPr>
        <p:spPr>
          <a:xfrm rot="14628045">
            <a:off x="8386915" y="4562646"/>
            <a:ext cx="68821" cy="52732"/>
          </a:xfrm>
          <a:custGeom>
            <a:avLst/>
            <a:gdLst>
              <a:gd name="connsiteX0" fmla="*/ 68821 w 68821"/>
              <a:gd name="connsiteY0" fmla="*/ 0 h 52732"/>
              <a:gd name="connsiteX1" fmla="*/ 0 w 68821"/>
              <a:gd name="connsiteY1" fmla="*/ 52732 h 52732"/>
              <a:gd name="connsiteX2" fmla="*/ 0 w 68821"/>
              <a:gd name="connsiteY2" fmla="*/ 52306 h 52732"/>
              <a:gd name="connsiteX3" fmla="*/ 68821 w 68821"/>
              <a:gd name="connsiteY3" fmla="*/ 0 h 52732"/>
            </a:gdLst>
            <a:ahLst/>
            <a:cxnLst>
              <a:cxn ang="0">
                <a:pos x="connsiteX0" y="connsiteY0"/>
              </a:cxn>
              <a:cxn ang="0">
                <a:pos x="connsiteX1" y="connsiteY1"/>
              </a:cxn>
              <a:cxn ang="0">
                <a:pos x="connsiteX2" y="connsiteY2"/>
              </a:cxn>
              <a:cxn ang="0">
                <a:pos x="connsiteX3" y="connsiteY3"/>
              </a:cxn>
            </a:cxnLst>
            <a:rect l="l" t="t" r="r" b="b"/>
            <a:pathLst>
              <a:path w="68821" h="52732">
                <a:moveTo>
                  <a:pt x="68821" y="0"/>
                </a:moveTo>
                <a:lnTo>
                  <a:pt x="0" y="52732"/>
                </a:lnTo>
                <a:lnTo>
                  <a:pt x="0" y="52306"/>
                </a:lnTo>
                <a:lnTo>
                  <a:pt x="6882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52" name="شكل بيضاوي 51">
            <a:extLst>
              <a:ext uri="{FF2B5EF4-FFF2-40B4-BE49-F238E27FC236}">
                <a16:creationId xmlns:a16="http://schemas.microsoft.com/office/drawing/2014/main" id="{65D9AFE4-6CF6-4449-A493-A6BDBCA89F12}"/>
              </a:ext>
            </a:extLst>
          </p:cNvPr>
          <p:cNvSpPr/>
          <p:nvPr/>
        </p:nvSpPr>
        <p:spPr>
          <a:xfrm>
            <a:off x="5998372" y="1253502"/>
            <a:ext cx="683288" cy="683288"/>
          </a:xfrm>
          <a:prstGeom prst="ellipse">
            <a:avLst/>
          </a:prstGeom>
          <a:solidFill>
            <a:srgbClr val="E09F3E"/>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latin typeface="Calibri" panose="020F0502020204030204" pitchFamily="34" charset="0"/>
                <a:cs typeface="Calibri" panose="020F0502020204030204" pitchFamily="34" charset="0"/>
              </a:rPr>
              <a:t>1</a:t>
            </a:r>
          </a:p>
        </p:txBody>
      </p:sp>
      <p:sp>
        <p:nvSpPr>
          <p:cNvPr id="53" name="شكل بيضاوي 52">
            <a:extLst>
              <a:ext uri="{FF2B5EF4-FFF2-40B4-BE49-F238E27FC236}">
                <a16:creationId xmlns:a16="http://schemas.microsoft.com/office/drawing/2014/main" id="{AB9A828A-D96F-4228-9433-C489F9101C9A}"/>
              </a:ext>
            </a:extLst>
          </p:cNvPr>
          <p:cNvSpPr/>
          <p:nvPr/>
        </p:nvSpPr>
        <p:spPr>
          <a:xfrm>
            <a:off x="5481346" y="3609107"/>
            <a:ext cx="683288" cy="683288"/>
          </a:xfrm>
          <a:prstGeom prst="ellipse">
            <a:avLst/>
          </a:prstGeom>
          <a:solidFill>
            <a:srgbClr val="9E2A2B"/>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t>2</a:t>
            </a:r>
          </a:p>
        </p:txBody>
      </p:sp>
      <p:sp>
        <p:nvSpPr>
          <p:cNvPr id="54" name="شكل بيضاوي 53">
            <a:extLst>
              <a:ext uri="{FF2B5EF4-FFF2-40B4-BE49-F238E27FC236}">
                <a16:creationId xmlns:a16="http://schemas.microsoft.com/office/drawing/2014/main" id="{BC90600B-8DC9-437D-A27F-663279C9BD48}"/>
              </a:ext>
            </a:extLst>
          </p:cNvPr>
          <p:cNvSpPr/>
          <p:nvPr/>
        </p:nvSpPr>
        <p:spPr>
          <a:xfrm>
            <a:off x="7651003" y="5612230"/>
            <a:ext cx="683288" cy="683288"/>
          </a:xfrm>
          <a:prstGeom prst="ellipse">
            <a:avLst/>
          </a:prstGeom>
          <a:solidFill>
            <a:srgbClr val="540B0E"/>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t>3</a:t>
            </a:r>
          </a:p>
        </p:txBody>
      </p:sp>
      <p:sp>
        <p:nvSpPr>
          <p:cNvPr id="55" name="شكل بيضاوي 54">
            <a:extLst>
              <a:ext uri="{FF2B5EF4-FFF2-40B4-BE49-F238E27FC236}">
                <a16:creationId xmlns:a16="http://schemas.microsoft.com/office/drawing/2014/main" id="{03B77204-11BC-4491-B012-D99FB457E0E1}"/>
              </a:ext>
            </a:extLst>
          </p:cNvPr>
          <p:cNvSpPr/>
          <p:nvPr/>
        </p:nvSpPr>
        <p:spPr>
          <a:xfrm>
            <a:off x="10286805" y="4667350"/>
            <a:ext cx="683288" cy="683288"/>
          </a:xfrm>
          <a:prstGeom prst="ellipse">
            <a:avLst/>
          </a:prstGeom>
          <a:solidFill>
            <a:srgbClr val="447988"/>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t>4</a:t>
            </a:r>
          </a:p>
        </p:txBody>
      </p:sp>
      <p:sp>
        <p:nvSpPr>
          <p:cNvPr id="56" name="شكل بيضاوي 55">
            <a:extLst>
              <a:ext uri="{FF2B5EF4-FFF2-40B4-BE49-F238E27FC236}">
                <a16:creationId xmlns:a16="http://schemas.microsoft.com/office/drawing/2014/main" id="{4E2CE985-DDD6-4949-9BF7-09BE42B0A401}"/>
              </a:ext>
            </a:extLst>
          </p:cNvPr>
          <p:cNvSpPr/>
          <p:nvPr/>
        </p:nvSpPr>
        <p:spPr>
          <a:xfrm>
            <a:off x="10806234" y="2259195"/>
            <a:ext cx="683288" cy="683288"/>
          </a:xfrm>
          <a:prstGeom prst="ellipse">
            <a:avLst/>
          </a:prstGeom>
          <a:solidFill>
            <a:srgbClr val="335C67"/>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t>5</a:t>
            </a:r>
          </a:p>
        </p:txBody>
      </p:sp>
      <p:sp>
        <p:nvSpPr>
          <p:cNvPr id="57" name="شكل بيضاوي 56">
            <a:extLst>
              <a:ext uri="{FF2B5EF4-FFF2-40B4-BE49-F238E27FC236}">
                <a16:creationId xmlns:a16="http://schemas.microsoft.com/office/drawing/2014/main" id="{4A0A575F-491C-474E-96B4-00B84F00437A}"/>
              </a:ext>
            </a:extLst>
          </p:cNvPr>
          <p:cNvSpPr/>
          <p:nvPr/>
        </p:nvSpPr>
        <p:spPr>
          <a:xfrm>
            <a:off x="8692091" y="268746"/>
            <a:ext cx="683288" cy="683288"/>
          </a:xfrm>
          <a:prstGeom prst="ellipse">
            <a:avLst/>
          </a:prstGeom>
          <a:solidFill>
            <a:srgbClr val="CD872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t>6</a:t>
            </a:r>
          </a:p>
        </p:txBody>
      </p:sp>
      <p:grpSp>
        <p:nvGrpSpPr>
          <p:cNvPr id="93" name="مجموعة 92">
            <a:extLst>
              <a:ext uri="{FF2B5EF4-FFF2-40B4-BE49-F238E27FC236}">
                <a16:creationId xmlns:a16="http://schemas.microsoft.com/office/drawing/2014/main" id="{68DFE940-8B53-47DF-B8EF-CE16AA99D4EC}"/>
              </a:ext>
            </a:extLst>
          </p:cNvPr>
          <p:cNvGrpSpPr/>
          <p:nvPr/>
        </p:nvGrpSpPr>
        <p:grpSpPr>
          <a:xfrm rot="21199480">
            <a:off x="5533051" y="2030215"/>
            <a:ext cx="2423231" cy="795232"/>
            <a:chOff x="3310655" y="2172942"/>
            <a:chExt cx="2133034" cy="948414"/>
          </a:xfrm>
        </p:grpSpPr>
        <p:sp>
          <p:nvSpPr>
            <p:cNvPr id="61" name="مربع نص 60">
              <a:extLst>
                <a:ext uri="{FF2B5EF4-FFF2-40B4-BE49-F238E27FC236}">
                  <a16:creationId xmlns:a16="http://schemas.microsoft.com/office/drawing/2014/main" id="{7C3FDD06-2329-4C36-94A8-84C44147A7B2}"/>
                </a:ext>
              </a:extLst>
            </p:cNvPr>
            <p:cNvSpPr txBox="1"/>
            <p:nvPr/>
          </p:nvSpPr>
          <p:spPr>
            <a:xfrm rot="19966881">
              <a:off x="3632282" y="2172942"/>
              <a:ext cx="1811407" cy="403768"/>
            </a:xfrm>
            <a:prstGeom prst="rect">
              <a:avLst/>
            </a:prstGeom>
            <a:noFill/>
          </p:spPr>
          <p:txBody>
            <a:bodyPr wrap="square" rtlCol="0">
              <a:spAutoFit/>
            </a:bodyPr>
            <a:lstStyle/>
            <a:p>
              <a:pPr algn="ctr"/>
              <a:r>
                <a:rPr lang="ar-SA" sz="1600" b="1" dirty="0">
                  <a:solidFill>
                    <a:schemeClr val="bg1"/>
                  </a:solidFill>
                  <a:effectLst>
                    <a:outerShdw blurRad="38100" dist="38100" dir="2700000" algn="tl">
                      <a:srgbClr val="000000">
                        <a:alpha val="43137"/>
                      </a:srgbClr>
                    </a:outerShdw>
                  </a:effectLst>
                  <a:cs typeface="AGA Aladdin Regular" pitchFamily="2" charset="-78"/>
                </a:rPr>
                <a:t>مبدا الشكل والأرضية</a:t>
              </a:r>
              <a:endParaRPr lang="fr-FR" sz="1600" b="1" dirty="0">
                <a:solidFill>
                  <a:schemeClr val="bg1"/>
                </a:solidFill>
                <a:effectLst>
                  <a:outerShdw blurRad="38100" dist="38100" dir="2700000" algn="tl">
                    <a:srgbClr val="000000">
                      <a:alpha val="43137"/>
                    </a:srgbClr>
                  </a:outerShdw>
                </a:effectLst>
                <a:latin typeface="Calibri" panose="020F0502020204030204" pitchFamily="34" charset="0"/>
                <a:cs typeface="AGA Aladdin Regular" pitchFamily="2" charset="-78"/>
              </a:endParaRPr>
            </a:p>
          </p:txBody>
        </p:sp>
        <p:pic>
          <p:nvPicPr>
            <p:cNvPr id="79" name="رسم 78" descr="ميكروسكوب">
              <a:extLst>
                <a:ext uri="{FF2B5EF4-FFF2-40B4-BE49-F238E27FC236}">
                  <a16:creationId xmlns:a16="http://schemas.microsoft.com/office/drawing/2014/main" id="{E92BB780-CAC4-4637-A4AC-535345600C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0655" y="2586482"/>
              <a:ext cx="534874" cy="534874"/>
            </a:xfrm>
            <a:prstGeom prst="rect">
              <a:avLst/>
            </a:prstGeom>
          </p:spPr>
        </p:pic>
      </p:grpSp>
      <p:grpSp>
        <p:nvGrpSpPr>
          <p:cNvPr id="92" name="مجموعة 91">
            <a:extLst>
              <a:ext uri="{FF2B5EF4-FFF2-40B4-BE49-F238E27FC236}">
                <a16:creationId xmlns:a16="http://schemas.microsoft.com/office/drawing/2014/main" id="{082DA455-7654-4F3F-B1D1-738483F11446}"/>
              </a:ext>
            </a:extLst>
          </p:cNvPr>
          <p:cNvGrpSpPr/>
          <p:nvPr/>
        </p:nvGrpSpPr>
        <p:grpSpPr>
          <a:xfrm>
            <a:off x="7284395" y="715566"/>
            <a:ext cx="2497953" cy="579302"/>
            <a:chOff x="4891715" y="867966"/>
            <a:chExt cx="2497953" cy="579302"/>
          </a:xfrm>
        </p:grpSpPr>
        <p:sp>
          <p:nvSpPr>
            <p:cNvPr id="59" name="مربع نص 58">
              <a:extLst>
                <a:ext uri="{FF2B5EF4-FFF2-40B4-BE49-F238E27FC236}">
                  <a16:creationId xmlns:a16="http://schemas.microsoft.com/office/drawing/2014/main" id="{89906891-303A-4A94-B9B6-1BB85CD8CC16}"/>
                </a:ext>
              </a:extLst>
            </p:cNvPr>
            <p:cNvSpPr txBox="1"/>
            <p:nvPr/>
          </p:nvSpPr>
          <p:spPr>
            <a:xfrm>
              <a:off x="5269803" y="1108714"/>
              <a:ext cx="2119865" cy="338554"/>
            </a:xfrm>
            <a:prstGeom prst="rect">
              <a:avLst/>
            </a:prstGeom>
            <a:noFill/>
          </p:spPr>
          <p:txBody>
            <a:bodyPr wrap="square" rtlCol="0">
              <a:spAutoFit/>
            </a:bodyPr>
            <a:lstStyle/>
            <a:p>
              <a:pPr algn="ctr"/>
              <a:r>
                <a:rPr lang="ar-SA" sz="1600" b="1" dirty="0">
                  <a:solidFill>
                    <a:schemeClr val="bg1"/>
                  </a:solidFill>
                  <a:latin typeface="Calibri" panose="020F0502020204030204" pitchFamily="34" charset="0"/>
                  <a:cs typeface="Calibri" panose="020F0502020204030204" pitchFamily="34" charset="0"/>
                </a:rPr>
                <a:t>الحرية المشتركة</a:t>
              </a:r>
              <a:endParaRPr lang="fr-FR" sz="1600" b="1" dirty="0">
                <a:solidFill>
                  <a:schemeClr val="bg1"/>
                </a:solidFill>
                <a:latin typeface="Calibri" panose="020F0502020204030204" pitchFamily="34" charset="0"/>
                <a:cs typeface="Calibri" panose="020F0502020204030204" pitchFamily="34" charset="0"/>
              </a:endParaRPr>
            </a:p>
          </p:txBody>
        </p:sp>
        <p:pic>
          <p:nvPicPr>
            <p:cNvPr id="81" name="رسم 80" descr="مسطرة">
              <a:extLst>
                <a:ext uri="{FF2B5EF4-FFF2-40B4-BE49-F238E27FC236}">
                  <a16:creationId xmlns:a16="http://schemas.microsoft.com/office/drawing/2014/main" id="{07DCDF02-9DE4-4199-9B50-50D94A3BB8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91715" y="867966"/>
              <a:ext cx="534874" cy="534874"/>
            </a:xfrm>
            <a:prstGeom prst="rect">
              <a:avLst/>
            </a:prstGeom>
          </p:spPr>
        </p:pic>
      </p:grpSp>
      <p:grpSp>
        <p:nvGrpSpPr>
          <p:cNvPr id="97" name="مجموعة 96">
            <a:extLst>
              <a:ext uri="{FF2B5EF4-FFF2-40B4-BE49-F238E27FC236}">
                <a16:creationId xmlns:a16="http://schemas.microsoft.com/office/drawing/2014/main" id="{51633A54-2C3C-4D07-B99D-425E3CFE5536}"/>
              </a:ext>
            </a:extLst>
          </p:cNvPr>
          <p:cNvGrpSpPr/>
          <p:nvPr/>
        </p:nvGrpSpPr>
        <p:grpSpPr>
          <a:xfrm>
            <a:off x="9609894" y="1217559"/>
            <a:ext cx="1186660" cy="1176803"/>
            <a:chOff x="7217214" y="1369959"/>
            <a:chExt cx="1186660" cy="1176803"/>
          </a:xfrm>
        </p:grpSpPr>
        <p:sp>
          <p:nvSpPr>
            <p:cNvPr id="69" name="مربع نص 68">
              <a:extLst>
                <a:ext uri="{FF2B5EF4-FFF2-40B4-BE49-F238E27FC236}">
                  <a16:creationId xmlns:a16="http://schemas.microsoft.com/office/drawing/2014/main" id="{9AAB603B-950F-47B3-8D15-546A63D749A5}"/>
                </a:ext>
              </a:extLst>
            </p:cNvPr>
            <p:cNvSpPr txBox="1"/>
            <p:nvPr/>
          </p:nvSpPr>
          <p:spPr>
            <a:xfrm>
              <a:off x="7217214" y="1838876"/>
              <a:ext cx="1186660" cy="707886"/>
            </a:xfrm>
            <a:prstGeom prst="rect">
              <a:avLst/>
            </a:prstGeom>
            <a:noFill/>
          </p:spPr>
          <p:txBody>
            <a:bodyPr wrap="square" rtlCol="0">
              <a:spAutoFit/>
            </a:bodyPr>
            <a:lstStyle/>
            <a:p>
              <a:pPr algn="ctr"/>
              <a:r>
                <a:rPr lang="ar-SA" sz="2000" b="1" dirty="0">
                  <a:solidFill>
                    <a:schemeClr val="bg1"/>
                  </a:solidFill>
                  <a:cs typeface="AGA Aladdin Regular" pitchFamily="2" charset="-78"/>
                </a:rPr>
                <a:t>مبدا التماثل او التشابه</a:t>
              </a:r>
              <a:endParaRPr lang="fr-FR" sz="2000" b="1" dirty="0">
                <a:solidFill>
                  <a:schemeClr val="bg1"/>
                </a:solidFill>
                <a:latin typeface="Calibri" panose="020F0502020204030204" pitchFamily="34" charset="0"/>
                <a:cs typeface="AGA Aladdin Regular" pitchFamily="2" charset="-78"/>
              </a:endParaRPr>
            </a:p>
          </p:txBody>
        </p:sp>
        <p:pic>
          <p:nvPicPr>
            <p:cNvPr id="83" name="رسم 82" descr="قلم رصاص">
              <a:extLst>
                <a:ext uri="{FF2B5EF4-FFF2-40B4-BE49-F238E27FC236}">
                  <a16:creationId xmlns:a16="http://schemas.microsoft.com/office/drawing/2014/main" id="{DD0189B1-85ED-4776-B690-F75E9A0246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32236" y="1369959"/>
              <a:ext cx="534874" cy="534874"/>
            </a:xfrm>
            <a:prstGeom prst="rect">
              <a:avLst/>
            </a:prstGeom>
          </p:spPr>
        </p:pic>
      </p:grpSp>
      <p:grpSp>
        <p:nvGrpSpPr>
          <p:cNvPr id="96" name="مجموعة 95">
            <a:extLst>
              <a:ext uri="{FF2B5EF4-FFF2-40B4-BE49-F238E27FC236}">
                <a16:creationId xmlns:a16="http://schemas.microsoft.com/office/drawing/2014/main" id="{DB8021E5-6A4E-42B4-99CF-2A5FB6DDCC22}"/>
              </a:ext>
            </a:extLst>
          </p:cNvPr>
          <p:cNvGrpSpPr/>
          <p:nvPr/>
        </p:nvGrpSpPr>
        <p:grpSpPr>
          <a:xfrm>
            <a:off x="9029195" y="3507554"/>
            <a:ext cx="2116808" cy="1245015"/>
            <a:chOff x="6636515" y="3659954"/>
            <a:chExt cx="2116808" cy="1245015"/>
          </a:xfrm>
        </p:grpSpPr>
        <p:sp>
          <p:nvSpPr>
            <p:cNvPr id="67" name="مربع نص 66">
              <a:extLst>
                <a:ext uri="{FF2B5EF4-FFF2-40B4-BE49-F238E27FC236}">
                  <a16:creationId xmlns:a16="http://schemas.microsoft.com/office/drawing/2014/main" id="{6AD77097-5C57-489B-9FC0-1C718B07332F}"/>
                </a:ext>
              </a:extLst>
            </p:cNvPr>
            <p:cNvSpPr txBox="1"/>
            <p:nvPr/>
          </p:nvSpPr>
          <p:spPr>
            <a:xfrm rot="20017177">
              <a:off x="6636515" y="4566415"/>
              <a:ext cx="1874539" cy="338554"/>
            </a:xfrm>
            <a:prstGeom prst="rect">
              <a:avLst/>
            </a:prstGeom>
            <a:noFill/>
          </p:spPr>
          <p:txBody>
            <a:bodyPr wrap="square" rtlCol="0">
              <a:spAutoFit/>
            </a:bodyPr>
            <a:lstStyle/>
            <a:p>
              <a:pPr algn="ctr"/>
              <a:r>
                <a:rPr lang="ar-SA" sz="1600" b="1" dirty="0">
                  <a:solidFill>
                    <a:schemeClr val="bg1"/>
                  </a:solidFill>
                  <a:effectLst>
                    <a:outerShdw blurRad="38100" dist="38100" dir="2700000" algn="tl">
                      <a:srgbClr val="000000">
                        <a:alpha val="43137"/>
                      </a:srgbClr>
                    </a:outerShdw>
                  </a:effectLst>
                  <a:cs typeface="AGA Aladdin Regular" pitchFamily="2" charset="-78"/>
                </a:rPr>
                <a:t>مبدا الشمول</a:t>
              </a:r>
              <a:endParaRPr lang="fr-FR"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85" name="رسم 84" descr="تلسكوب">
              <a:extLst>
                <a:ext uri="{FF2B5EF4-FFF2-40B4-BE49-F238E27FC236}">
                  <a16:creationId xmlns:a16="http://schemas.microsoft.com/office/drawing/2014/main" id="{666C5FD2-56E1-46D8-87CB-6772AF3765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18449" y="3659954"/>
              <a:ext cx="534874" cy="534874"/>
            </a:xfrm>
            <a:prstGeom prst="rect">
              <a:avLst/>
            </a:prstGeom>
          </p:spPr>
        </p:pic>
      </p:grpSp>
      <p:grpSp>
        <p:nvGrpSpPr>
          <p:cNvPr id="95" name="مجموعة 94">
            <a:extLst>
              <a:ext uri="{FF2B5EF4-FFF2-40B4-BE49-F238E27FC236}">
                <a16:creationId xmlns:a16="http://schemas.microsoft.com/office/drawing/2014/main" id="{42C23814-802C-408E-9D63-1B2D40BDEA1E}"/>
              </a:ext>
            </a:extLst>
          </p:cNvPr>
          <p:cNvGrpSpPr/>
          <p:nvPr/>
        </p:nvGrpSpPr>
        <p:grpSpPr>
          <a:xfrm>
            <a:off x="7331772" y="4912409"/>
            <a:ext cx="2391283" cy="865488"/>
            <a:chOff x="4938543" y="5064809"/>
            <a:chExt cx="2420569" cy="865488"/>
          </a:xfrm>
        </p:grpSpPr>
        <p:sp>
          <p:nvSpPr>
            <p:cNvPr id="65" name="مربع نص 64">
              <a:extLst>
                <a:ext uri="{FF2B5EF4-FFF2-40B4-BE49-F238E27FC236}">
                  <a16:creationId xmlns:a16="http://schemas.microsoft.com/office/drawing/2014/main" id="{F940D6D5-F592-4317-BAEC-FC519759000D}"/>
                </a:ext>
              </a:extLst>
            </p:cNvPr>
            <p:cNvSpPr txBox="1"/>
            <p:nvPr/>
          </p:nvSpPr>
          <p:spPr>
            <a:xfrm>
              <a:off x="4938543" y="5064809"/>
              <a:ext cx="2030048" cy="338554"/>
            </a:xfrm>
            <a:prstGeom prst="rect">
              <a:avLst/>
            </a:prstGeom>
            <a:noFill/>
          </p:spPr>
          <p:txBody>
            <a:bodyPr wrap="square" rtlCol="0">
              <a:spAutoFit/>
            </a:bodyPr>
            <a:lstStyle/>
            <a:p>
              <a:pPr algn="ctr"/>
              <a:r>
                <a:rPr lang="ar-SA" sz="1600" b="1" dirty="0">
                  <a:solidFill>
                    <a:schemeClr val="bg1"/>
                  </a:solidFill>
                  <a:effectLst>
                    <a:outerShdw blurRad="38100" dist="38100" dir="2700000" algn="tl">
                      <a:srgbClr val="000000">
                        <a:alpha val="43137"/>
                      </a:srgbClr>
                    </a:outerShdw>
                  </a:effectLst>
                  <a:cs typeface="AGA Aladdin Regular" pitchFamily="2" charset="-78"/>
                </a:rPr>
                <a:t>مبدا التقارب</a:t>
              </a:r>
              <a:endParaRPr lang="fr-FR" sz="1600" b="1" dirty="0">
                <a:solidFill>
                  <a:schemeClr val="bg1"/>
                </a:solidFill>
                <a:effectLst>
                  <a:outerShdw blurRad="38100" dist="38100" dir="2700000" algn="tl">
                    <a:srgbClr val="000000">
                      <a:alpha val="43137"/>
                    </a:srgbClr>
                  </a:outerShdw>
                </a:effectLst>
                <a:latin typeface="Calibri" panose="020F0502020204030204" pitchFamily="34" charset="0"/>
                <a:cs typeface="AGA Aladdin Regular" pitchFamily="2" charset="-78"/>
              </a:endParaRPr>
            </a:p>
          </p:txBody>
        </p:sp>
        <p:pic>
          <p:nvPicPr>
            <p:cNvPr id="87" name="رسم 86" descr="كوكب">
              <a:extLst>
                <a:ext uri="{FF2B5EF4-FFF2-40B4-BE49-F238E27FC236}">
                  <a16:creationId xmlns:a16="http://schemas.microsoft.com/office/drawing/2014/main" id="{35E5ED88-7C12-416E-AF88-D3364E1C6F6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24238" y="5395423"/>
              <a:ext cx="534874" cy="534874"/>
            </a:xfrm>
            <a:prstGeom prst="rect">
              <a:avLst/>
            </a:prstGeom>
          </p:spPr>
        </p:pic>
      </p:grpSp>
      <p:grpSp>
        <p:nvGrpSpPr>
          <p:cNvPr id="94" name="مجموعة 93">
            <a:extLst>
              <a:ext uri="{FF2B5EF4-FFF2-40B4-BE49-F238E27FC236}">
                <a16:creationId xmlns:a16="http://schemas.microsoft.com/office/drawing/2014/main" id="{9669ADB3-F195-49B0-9EB2-A2C3B7BFB5B7}"/>
              </a:ext>
            </a:extLst>
          </p:cNvPr>
          <p:cNvGrpSpPr/>
          <p:nvPr/>
        </p:nvGrpSpPr>
        <p:grpSpPr>
          <a:xfrm>
            <a:off x="6634545" y="3198929"/>
            <a:ext cx="742011" cy="2276689"/>
            <a:chOff x="4241865" y="3351329"/>
            <a:chExt cx="742011" cy="2276689"/>
          </a:xfrm>
        </p:grpSpPr>
        <p:sp>
          <p:nvSpPr>
            <p:cNvPr id="62" name="مربع نص 61">
              <a:extLst>
                <a:ext uri="{FF2B5EF4-FFF2-40B4-BE49-F238E27FC236}">
                  <a16:creationId xmlns:a16="http://schemas.microsoft.com/office/drawing/2014/main" id="{488E7ADE-0D59-467D-9C5C-B0AC654D534F}"/>
                </a:ext>
              </a:extLst>
            </p:cNvPr>
            <p:cNvSpPr txBox="1"/>
            <p:nvPr/>
          </p:nvSpPr>
          <p:spPr>
            <a:xfrm rot="16047534">
              <a:off x="3819069" y="3774125"/>
              <a:ext cx="1184146" cy="338554"/>
            </a:xfrm>
            <a:prstGeom prst="rect">
              <a:avLst/>
            </a:prstGeom>
            <a:noFill/>
          </p:spPr>
          <p:txBody>
            <a:bodyPr wrap="square" rtlCol="0">
              <a:spAutoFit/>
            </a:bodyPr>
            <a:lstStyle/>
            <a:p>
              <a:pPr algn="ctr"/>
              <a:r>
                <a:rPr lang="ar-SA" sz="1600" b="1" dirty="0">
                  <a:solidFill>
                    <a:schemeClr val="bg1"/>
                  </a:solidFill>
                  <a:effectLst>
                    <a:outerShdw blurRad="38100" dist="38100" dir="2700000" algn="tl">
                      <a:srgbClr val="000000">
                        <a:alpha val="43137"/>
                      </a:srgbClr>
                    </a:outerShdw>
                  </a:effectLst>
                  <a:cs typeface="AGA Aladdin Regular" pitchFamily="2" charset="-78"/>
                </a:rPr>
                <a:t>مبدأ الاستمرار</a:t>
              </a:r>
              <a:endParaRPr lang="fr-FR" sz="1600" b="1" dirty="0">
                <a:solidFill>
                  <a:schemeClr val="bg1"/>
                </a:solidFill>
                <a:effectLst>
                  <a:outerShdw blurRad="38100" dist="38100" dir="2700000" algn="tl">
                    <a:srgbClr val="000000">
                      <a:alpha val="43137"/>
                    </a:srgbClr>
                  </a:outerShdw>
                </a:effectLst>
                <a:latin typeface="Calibri" panose="020F0502020204030204" pitchFamily="34" charset="0"/>
                <a:cs typeface="AGA Aladdin Regular" pitchFamily="2" charset="-78"/>
              </a:endParaRPr>
            </a:p>
          </p:txBody>
        </p:sp>
        <p:pic>
          <p:nvPicPr>
            <p:cNvPr id="89" name="رسم 88" descr="قارورة">
              <a:extLst>
                <a:ext uri="{FF2B5EF4-FFF2-40B4-BE49-F238E27FC236}">
                  <a16:creationId xmlns:a16="http://schemas.microsoft.com/office/drawing/2014/main" id="{2FF290A2-DC7D-4CA7-B289-B06AB7DA14A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49002" y="5093144"/>
              <a:ext cx="534874" cy="534874"/>
            </a:xfrm>
            <a:prstGeom prst="rect">
              <a:avLst/>
            </a:prstGeom>
          </p:spPr>
        </p:pic>
      </p:grpSp>
      <p:sp>
        <p:nvSpPr>
          <p:cNvPr id="98" name="مربع نص 97">
            <a:extLst>
              <a:ext uri="{FF2B5EF4-FFF2-40B4-BE49-F238E27FC236}">
                <a16:creationId xmlns:a16="http://schemas.microsoft.com/office/drawing/2014/main" id="{0065A673-F0E3-4DE6-AFC1-678F6B7262E0}"/>
              </a:ext>
            </a:extLst>
          </p:cNvPr>
          <p:cNvSpPr txBox="1"/>
          <p:nvPr/>
        </p:nvSpPr>
        <p:spPr>
          <a:xfrm>
            <a:off x="7369276" y="2861754"/>
            <a:ext cx="2144729" cy="584775"/>
          </a:xfrm>
          <a:prstGeom prst="rect">
            <a:avLst/>
          </a:prstGeom>
          <a:noFill/>
        </p:spPr>
        <p:txBody>
          <a:bodyPr wrap="square" rtlCol="0">
            <a:spAutoFit/>
          </a:bodyPr>
          <a:lstStyle/>
          <a:p>
            <a:pPr algn="ctr"/>
            <a:r>
              <a:rPr lang="ar-SA" sz="3200" b="1" dirty="0">
                <a:solidFill>
                  <a:srgbClr val="00B0F0"/>
                </a:solidFill>
                <a:effectLst>
                  <a:outerShdw blurRad="38100" dist="38100" dir="2700000" algn="tl">
                    <a:srgbClr val="000000">
                      <a:alpha val="43137"/>
                    </a:srgbClr>
                  </a:outerShdw>
                </a:effectLst>
                <a:latin typeface="Calibri" panose="020F0502020204030204" pitchFamily="34" charset="0"/>
                <a:cs typeface="AGA Aladdin Regular" pitchFamily="2" charset="-78"/>
              </a:rPr>
              <a:t>مبدأ الاغلاق</a:t>
            </a:r>
            <a:endParaRPr lang="fr-FR" sz="3200" b="1" dirty="0">
              <a:solidFill>
                <a:srgbClr val="00B0F0"/>
              </a:solidFill>
              <a:effectLst>
                <a:outerShdw blurRad="38100" dist="38100" dir="2700000" algn="tl">
                  <a:srgbClr val="000000">
                    <a:alpha val="43137"/>
                  </a:srgbClr>
                </a:outerShdw>
              </a:effectLst>
              <a:latin typeface="Calibri" panose="020F0502020204030204" pitchFamily="34" charset="0"/>
              <a:cs typeface="AGA Aladdin Regular" pitchFamily="2" charset="-78"/>
            </a:endParaRPr>
          </a:p>
        </p:txBody>
      </p:sp>
      <p:grpSp>
        <p:nvGrpSpPr>
          <p:cNvPr id="49" name="مجموعة 48">
            <a:extLst>
              <a:ext uri="{FF2B5EF4-FFF2-40B4-BE49-F238E27FC236}">
                <a16:creationId xmlns:a16="http://schemas.microsoft.com/office/drawing/2014/main" id="{BE7CE71F-C1C0-41F9-88DE-6EABAFFB3172}"/>
              </a:ext>
            </a:extLst>
          </p:cNvPr>
          <p:cNvGrpSpPr/>
          <p:nvPr/>
        </p:nvGrpSpPr>
        <p:grpSpPr>
          <a:xfrm>
            <a:off x="335099" y="114819"/>
            <a:ext cx="3884476" cy="871693"/>
            <a:chOff x="0" y="0"/>
            <a:chExt cx="5957071" cy="914667"/>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p:grpSpPr>
        <p:sp>
          <p:nvSpPr>
            <p:cNvPr id="50" name="مخطط انسيابي: عملية يدوية 49">
              <a:extLst>
                <a:ext uri="{FF2B5EF4-FFF2-40B4-BE49-F238E27FC236}">
                  <a16:creationId xmlns:a16="http://schemas.microsoft.com/office/drawing/2014/main" id="{0A9083CE-BAF9-428D-9CF3-5ED495D83D38}"/>
                </a:ext>
              </a:extLst>
            </p:cNvPr>
            <p:cNvSpPr/>
            <p:nvPr/>
          </p:nvSpPr>
          <p:spPr>
            <a:xfrm rot="16200000">
              <a:off x="2521202" y="-2521202"/>
              <a:ext cx="914667" cy="5957071"/>
            </a:xfrm>
            <a:prstGeom prst="flowChartManualOperation">
              <a:avLst/>
            </a:prstGeom>
            <a:grpFill/>
            <a:ln>
              <a:noFill/>
            </a:ln>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1" name="مخطط انسيابي: عملية يدوية 4">
              <a:extLst>
                <a:ext uri="{FF2B5EF4-FFF2-40B4-BE49-F238E27FC236}">
                  <a16:creationId xmlns:a16="http://schemas.microsoft.com/office/drawing/2014/main" id="{67A67157-6A78-4378-BF85-1179A336ECBD}"/>
                </a:ext>
              </a:extLst>
            </p:cNvPr>
            <p:cNvSpPr txBox="1"/>
            <p:nvPr/>
          </p:nvSpPr>
          <p:spPr>
            <a:xfrm>
              <a:off x="46326" y="156273"/>
              <a:ext cx="5813611" cy="54880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60350" tIns="0" rIns="257969" bIns="0" numCol="1" spcCol="1270" anchor="ctr" anchorCtr="0">
              <a:noAutofit/>
            </a:bodyPr>
            <a:lstStyle/>
            <a:p>
              <a:pPr lvl="0" rtl="1"/>
              <a:r>
                <a:rPr lang="ar-SA" sz="2800" b="1" dirty="0">
                  <a:effectLst>
                    <a:outerShdw blurRad="38100" dist="38100" dir="2700000" algn="tl">
                      <a:srgbClr val="000000">
                        <a:alpha val="43137"/>
                      </a:srgbClr>
                    </a:outerShdw>
                  </a:effectLst>
                  <a:cs typeface="AGA Aladdin Regular" pitchFamily="2" charset="-78"/>
                </a:rPr>
                <a:t>مبادئ الادراك </a:t>
              </a:r>
              <a:r>
                <a:rPr lang="ar-SA" sz="2800" b="1" dirty="0" err="1">
                  <a:effectLst>
                    <a:outerShdw blurRad="38100" dist="38100" dir="2700000" algn="tl">
                      <a:srgbClr val="000000">
                        <a:alpha val="43137"/>
                      </a:srgbClr>
                    </a:outerShdw>
                  </a:effectLst>
                  <a:cs typeface="AGA Aladdin Regular" pitchFamily="2" charset="-78"/>
                </a:rPr>
                <a:t>الجشتلطية</a:t>
              </a:r>
              <a:endParaRPr lang="ar-SA" sz="2800" b="1" dirty="0">
                <a:effectLst>
                  <a:outerShdw blurRad="38100" dist="38100" dir="2700000" algn="tl">
                    <a:srgbClr val="000000">
                      <a:alpha val="43137"/>
                    </a:srgbClr>
                  </a:outerShdw>
                </a:effectLst>
                <a:cs typeface="AGA Aladdin Regular" pitchFamily="2" charset="-78"/>
              </a:endParaRPr>
            </a:p>
          </p:txBody>
        </p:sp>
      </p:grpSp>
      <p:sp>
        <p:nvSpPr>
          <p:cNvPr id="2" name="شكل بيضاوي 1">
            <a:extLst>
              <a:ext uri="{FF2B5EF4-FFF2-40B4-BE49-F238E27FC236}">
                <a16:creationId xmlns:a16="http://schemas.microsoft.com/office/drawing/2014/main" id="{9D2D4AD1-CE65-E26E-028A-68DAB669D1F8}"/>
              </a:ext>
            </a:extLst>
          </p:cNvPr>
          <p:cNvSpPr/>
          <p:nvPr/>
        </p:nvSpPr>
        <p:spPr>
          <a:xfrm>
            <a:off x="8217085" y="2280068"/>
            <a:ext cx="683288" cy="683288"/>
          </a:xfrm>
          <a:prstGeom prst="ellipse">
            <a:avLst/>
          </a:prstGeom>
          <a:solidFill>
            <a:srgbClr val="CD872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7</a:t>
            </a:r>
            <a:endParaRPr lang="fr-FR" sz="4000" b="1" dirty="0"/>
          </a:p>
        </p:txBody>
      </p:sp>
      <p:sp>
        <p:nvSpPr>
          <p:cNvPr id="4" name="مربع نص 3">
            <a:extLst>
              <a:ext uri="{FF2B5EF4-FFF2-40B4-BE49-F238E27FC236}">
                <a16:creationId xmlns:a16="http://schemas.microsoft.com/office/drawing/2014/main" id="{D43A7ABE-B9C7-D7C1-38A0-4BD0C579412E}"/>
              </a:ext>
            </a:extLst>
          </p:cNvPr>
          <p:cNvSpPr txBox="1"/>
          <p:nvPr/>
        </p:nvSpPr>
        <p:spPr>
          <a:xfrm>
            <a:off x="459807" y="1616894"/>
            <a:ext cx="5074116" cy="184576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r" rtl="1">
              <a:lnSpc>
                <a:spcPct val="200000"/>
              </a:lnSpc>
            </a:pPr>
            <a:r>
              <a:rPr lang="ar-JO" sz="2000" b="1" dirty="0">
                <a:cs typeface="Akhbar MT" pitchFamily="2" charset="-78"/>
              </a:rPr>
              <a:t>الشكل هو الذي يسيطر على الادراك، اما الأرضية فهي بمثابة الخلفية للشكل. والشكل يستقطب الانتباه اما الارضية فهي التي يرتكز عليها الشكل.</a:t>
            </a:r>
            <a:endParaRPr lang="LID4096" sz="2000" b="1" dirty="0"/>
          </a:p>
        </p:txBody>
      </p:sp>
      <p:sp>
        <p:nvSpPr>
          <p:cNvPr id="3" name="مربع نص 2">
            <a:extLst>
              <a:ext uri="{FF2B5EF4-FFF2-40B4-BE49-F238E27FC236}">
                <a16:creationId xmlns:a16="http://schemas.microsoft.com/office/drawing/2014/main" id="{458070D8-F550-F1E6-DB95-FF73C482E141}"/>
              </a:ext>
            </a:extLst>
          </p:cNvPr>
          <p:cNvSpPr txBox="1"/>
          <p:nvPr/>
        </p:nvSpPr>
        <p:spPr>
          <a:xfrm>
            <a:off x="439144" y="1616894"/>
            <a:ext cx="5074116" cy="186204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r" rtl="1">
              <a:lnSpc>
                <a:spcPct val="200000"/>
              </a:lnSpc>
            </a:pPr>
            <a:r>
              <a:rPr lang="ar-JO" sz="2000" b="1" dirty="0">
                <a:cs typeface="Akhbar MT" pitchFamily="2" charset="-78"/>
              </a:rPr>
              <a:t>مبدأ الاستمرار: والمقصود هنا أنه كلما استمرت المثيرات وقت</a:t>
            </a:r>
            <a:r>
              <a:rPr lang="ar-SA" sz="2000" b="1" dirty="0">
                <a:cs typeface="Akhbar MT" pitchFamily="2" charset="-78"/>
              </a:rPr>
              <a:t>ا</a:t>
            </a:r>
            <a:r>
              <a:rPr lang="ar-JO" sz="2000" b="1" dirty="0">
                <a:cs typeface="Akhbar MT" pitchFamily="2" charset="-78"/>
              </a:rPr>
              <a:t> اطول كلما كان ادراكها أوضح وأسهل بواسطة العقل.</a:t>
            </a:r>
            <a:endParaRPr lang="ar-SA" sz="2000" b="1" dirty="0">
              <a:cs typeface="Akhbar MT" pitchFamily="2" charset="-78"/>
            </a:endParaRPr>
          </a:p>
          <a:p>
            <a:pPr algn="r" rtl="1">
              <a:lnSpc>
                <a:spcPct val="200000"/>
              </a:lnSpc>
            </a:pPr>
            <a:endParaRPr lang="ar-JO" sz="2000" b="1" dirty="0">
              <a:cs typeface="Akhbar MT" pitchFamily="2" charset="-78"/>
            </a:endParaRPr>
          </a:p>
        </p:txBody>
      </p:sp>
      <p:sp>
        <p:nvSpPr>
          <p:cNvPr id="5" name="مربع نص 4">
            <a:extLst>
              <a:ext uri="{FF2B5EF4-FFF2-40B4-BE49-F238E27FC236}">
                <a16:creationId xmlns:a16="http://schemas.microsoft.com/office/drawing/2014/main" id="{AC3BC0A5-6800-10C0-59C0-36AF8D020AC7}"/>
              </a:ext>
            </a:extLst>
          </p:cNvPr>
          <p:cNvSpPr txBox="1"/>
          <p:nvPr/>
        </p:nvSpPr>
        <p:spPr>
          <a:xfrm>
            <a:off x="439144" y="1616894"/>
            <a:ext cx="5074116" cy="124649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r" rtl="1">
              <a:lnSpc>
                <a:spcPct val="200000"/>
              </a:lnSpc>
            </a:pPr>
            <a:r>
              <a:rPr lang="ar-JO" sz="2000" b="1" dirty="0">
                <a:cs typeface="Akhbar MT" pitchFamily="2" charset="-78"/>
              </a:rPr>
              <a:t>مبدا التقارب: </a:t>
            </a:r>
            <a:r>
              <a:rPr lang="ar-SA" sz="2000" b="1" dirty="0">
                <a:cs typeface="Akhbar MT" pitchFamily="2" charset="-78"/>
              </a:rPr>
              <a:t>بمعنى</a:t>
            </a:r>
            <a:r>
              <a:rPr lang="ar-JO" sz="2000" b="1" dirty="0">
                <a:cs typeface="Akhbar MT" pitchFamily="2" charset="-78"/>
              </a:rPr>
              <a:t> ان العقل يدرك المثيرات المتشابهة او المتماثلة </a:t>
            </a:r>
            <a:r>
              <a:rPr lang="ar-SA" sz="2000" b="1" dirty="0">
                <a:cs typeface="Akhbar MT" pitchFamily="2" charset="-78"/>
              </a:rPr>
              <a:t>،</a:t>
            </a:r>
            <a:r>
              <a:rPr lang="ar-JO" sz="2000" b="1" dirty="0">
                <a:cs typeface="Akhbar MT" pitchFamily="2" charset="-78"/>
              </a:rPr>
              <a:t>لهذا فإن الاستبصار يكتسب خبرة ويتعامل مع المشكلة </a:t>
            </a:r>
            <a:r>
              <a:rPr lang="ar-SA" sz="2000" b="1" dirty="0">
                <a:cs typeface="Akhbar MT" pitchFamily="2" charset="-78"/>
              </a:rPr>
              <a:t>ك</a:t>
            </a:r>
            <a:r>
              <a:rPr lang="ar-JO" sz="2000" b="1" dirty="0">
                <a:cs typeface="Akhbar MT" pitchFamily="2" charset="-78"/>
              </a:rPr>
              <a:t>مثيلاتها.</a:t>
            </a:r>
          </a:p>
        </p:txBody>
      </p:sp>
      <p:sp>
        <p:nvSpPr>
          <p:cNvPr id="6" name="مربع نص 5">
            <a:extLst>
              <a:ext uri="{FF2B5EF4-FFF2-40B4-BE49-F238E27FC236}">
                <a16:creationId xmlns:a16="http://schemas.microsoft.com/office/drawing/2014/main" id="{A521D8C7-9FF7-1F4A-CC20-6630A53454E6}"/>
              </a:ext>
            </a:extLst>
          </p:cNvPr>
          <p:cNvSpPr txBox="1"/>
          <p:nvPr/>
        </p:nvSpPr>
        <p:spPr>
          <a:xfrm>
            <a:off x="454384" y="1616894"/>
            <a:ext cx="5074116" cy="186204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r" rtl="1">
              <a:lnSpc>
                <a:spcPct val="200000"/>
              </a:lnSpc>
            </a:pPr>
            <a:r>
              <a:rPr lang="ar-JO" sz="2000" b="1" dirty="0">
                <a:cs typeface="Akhbar MT" pitchFamily="2" charset="-78"/>
              </a:rPr>
              <a:t>مبدا الشمول: </a:t>
            </a:r>
            <a:r>
              <a:rPr lang="ar-SA" sz="2000" b="1" dirty="0">
                <a:cs typeface="Akhbar MT" pitchFamily="2" charset="-78"/>
              </a:rPr>
              <a:t>ال</a:t>
            </a:r>
            <a:r>
              <a:rPr lang="ar-JO" sz="2000" b="1" dirty="0">
                <a:cs typeface="Akhbar MT" pitchFamily="2" charset="-78"/>
              </a:rPr>
              <a:t>عدد </a:t>
            </a:r>
            <a:r>
              <a:rPr lang="ar-SA" sz="2000" b="1" dirty="0">
                <a:cs typeface="Akhbar MT" pitchFamily="2" charset="-78"/>
              </a:rPr>
              <a:t>ال</a:t>
            </a:r>
            <a:r>
              <a:rPr lang="ar-JO" sz="2000" b="1" dirty="0">
                <a:cs typeface="Akhbar MT" pitchFamily="2" charset="-78"/>
              </a:rPr>
              <a:t>أكبر من </a:t>
            </a:r>
            <a:r>
              <a:rPr lang="ar-SA" sz="2000" b="1" dirty="0">
                <a:cs typeface="Akhbar MT" pitchFamily="2" charset="-78"/>
              </a:rPr>
              <a:t>مثيرات الشكل</a:t>
            </a:r>
            <a:r>
              <a:rPr lang="ar-JO" sz="2000" b="1" dirty="0">
                <a:cs typeface="Akhbar MT" pitchFamily="2" charset="-78"/>
              </a:rPr>
              <a:t> </a:t>
            </a:r>
            <a:r>
              <a:rPr lang="ar-SA" sz="2000" b="1" dirty="0">
                <a:cs typeface="Akhbar MT" pitchFamily="2" charset="-78"/>
              </a:rPr>
              <a:t>ي</a:t>
            </a:r>
            <a:r>
              <a:rPr lang="ar-JO" sz="2000" b="1" dirty="0">
                <a:cs typeface="Akhbar MT" pitchFamily="2" charset="-78"/>
              </a:rPr>
              <a:t>ساعد في توسع الادراك العقلي له. فالعقل ينتبه للشكل الظاهر أكثر من </a:t>
            </a:r>
            <a:r>
              <a:rPr lang="ar-SA" sz="2000" b="1" dirty="0">
                <a:cs typeface="Akhbar MT" pitchFamily="2" charset="-78"/>
              </a:rPr>
              <a:t>انتباهه ل</a:t>
            </a:r>
            <a:r>
              <a:rPr lang="ar-JO" sz="2000" b="1" dirty="0">
                <a:cs typeface="Akhbar MT" pitchFamily="2" charset="-78"/>
              </a:rPr>
              <a:t>لشكل المطمور أو للحجم الكبير أثر</a:t>
            </a:r>
            <a:r>
              <a:rPr lang="ar-SA" sz="2000" b="1" dirty="0">
                <a:cs typeface="Akhbar MT" pitchFamily="2" charset="-78"/>
              </a:rPr>
              <a:t> اكبر من </a:t>
            </a:r>
            <a:r>
              <a:rPr lang="ar-JO" sz="2000" b="1" dirty="0">
                <a:cs typeface="Akhbar MT" pitchFamily="2" charset="-78"/>
              </a:rPr>
              <a:t>من</a:t>
            </a:r>
            <a:r>
              <a:rPr lang="ar-SA" sz="2000" b="1" dirty="0">
                <a:cs typeface="Akhbar MT" pitchFamily="2" charset="-78"/>
              </a:rPr>
              <a:t> اثر</a:t>
            </a:r>
            <a:r>
              <a:rPr lang="ar-JO" sz="2000" b="1" dirty="0">
                <a:cs typeface="Akhbar MT" pitchFamily="2" charset="-78"/>
              </a:rPr>
              <a:t> الشكل الصغير.</a:t>
            </a:r>
          </a:p>
        </p:txBody>
      </p:sp>
      <p:sp>
        <p:nvSpPr>
          <p:cNvPr id="7" name="مربع نص 6">
            <a:extLst>
              <a:ext uri="{FF2B5EF4-FFF2-40B4-BE49-F238E27FC236}">
                <a16:creationId xmlns:a16="http://schemas.microsoft.com/office/drawing/2014/main" id="{D9B0D536-843D-CDC4-45D8-F574783CB73E}"/>
              </a:ext>
            </a:extLst>
          </p:cNvPr>
          <p:cNvSpPr txBox="1"/>
          <p:nvPr/>
        </p:nvSpPr>
        <p:spPr>
          <a:xfrm>
            <a:off x="446364" y="1640958"/>
            <a:ext cx="5074116" cy="124649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r" rtl="1">
              <a:lnSpc>
                <a:spcPct val="200000"/>
              </a:lnSpc>
            </a:pPr>
            <a:r>
              <a:rPr lang="ar-JO" sz="2000" b="1" dirty="0">
                <a:cs typeface="Akhbar MT" pitchFamily="2" charset="-78"/>
              </a:rPr>
              <a:t>مبدا التماثل او التشابه: </a:t>
            </a:r>
            <a:r>
              <a:rPr lang="ar-SA" sz="2000" b="1" dirty="0">
                <a:cs typeface="Akhbar MT" pitchFamily="2" charset="-78"/>
              </a:rPr>
              <a:t> بمعنى ان </a:t>
            </a:r>
            <a:r>
              <a:rPr lang="ar-JO" sz="2000" b="1" dirty="0">
                <a:cs typeface="Akhbar MT" pitchFamily="2" charset="-78"/>
              </a:rPr>
              <a:t>إدراك</a:t>
            </a:r>
            <a:r>
              <a:rPr lang="ar-SA" sz="2000" b="1" dirty="0" err="1">
                <a:cs typeface="Akhbar MT" pitchFamily="2" charset="-78"/>
              </a:rPr>
              <a:t>نا</a:t>
            </a:r>
            <a:r>
              <a:rPr lang="ar-SA" sz="2000" b="1" dirty="0">
                <a:cs typeface="Akhbar MT" pitchFamily="2" charset="-78"/>
              </a:rPr>
              <a:t> </a:t>
            </a:r>
            <a:r>
              <a:rPr lang="ar-SA" sz="2000" b="1" dirty="0" err="1">
                <a:cs typeface="Akhbar MT" pitchFamily="2" charset="-78"/>
              </a:rPr>
              <a:t>لل</a:t>
            </a:r>
            <a:r>
              <a:rPr lang="ar-JO" sz="2000" b="1" dirty="0">
                <a:cs typeface="Akhbar MT" pitchFamily="2" charset="-78"/>
              </a:rPr>
              <a:t>أشياء المتشابهة أو المتماثلة أكثر من إدراك</a:t>
            </a:r>
            <a:r>
              <a:rPr lang="ar-SA" sz="2000" b="1" dirty="0" err="1">
                <a:cs typeface="Akhbar MT" pitchFamily="2" charset="-78"/>
              </a:rPr>
              <a:t>نا</a:t>
            </a:r>
            <a:r>
              <a:rPr lang="ar-JO" sz="2000" b="1" dirty="0">
                <a:cs typeface="Akhbar MT" pitchFamily="2" charset="-78"/>
              </a:rPr>
              <a:t> للأشياء المختلفة.</a:t>
            </a:r>
          </a:p>
        </p:txBody>
      </p:sp>
      <p:sp>
        <p:nvSpPr>
          <p:cNvPr id="8" name="مربع نص 7">
            <a:extLst>
              <a:ext uri="{FF2B5EF4-FFF2-40B4-BE49-F238E27FC236}">
                <a16:creationId xmlns:a16="http://schemas.microsoft.com/office/drawing/2014/main" id="{3D1355C7-FEBB-9DB0-5021-4F15B7DF56ED}"/>
              </a:ext>
            </a:extLst>
          </p:cNvPr>
          <p:cNvSpPr txBox="1"/>
          <p:nvPr/>
        </p:nvSpPr>
        <p:spPr>
          <a:xfrm>
            <a:off x="454386" y="1632938"/>
            <a:ext cx="5074116" cy="124649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r" rtl="1">
              <a:lnSpc>
                <a:spcPct val="200000"/>
              </a:lnSpc>
            </a:pPr>
            <a:r>
              <a:rPr lang="ar-JO" sz="2000" b="1" dirty="0">
                <a:cs typeface="Akhbar MT" pitchFamily="2" charset="-78"/>
              </a:rPr>
              <a:t>القدر المشترك : مجموعة أجسام تتحرك مع بعضها في صورة متزامنة وباتجاه واحد مما تعتبر مثير</a:t>
            </a:r>
            <a:r>
              <a:rPr lang="ar-SA" sz="2000" b="1" dirty="0">
                <a:cs typeface="Akhbar MT" pitchFamily="2" charset="-78"/>
              </a:rPr>
              <a:t>ا</a:t>
            </a:r>
            <a:r>
              <a:rPr lang="ar-JO" sz="2000" b="1" dirty="0">
                <a:cs typeface="Akhbar MT" pitchFamily="2" charset="-78"/>
              </a:rPr>
              <a:t> قوي</a:t>
            </a:r>
            <a:r>
              <a:rPr lang="ar-SA" sz="2000" b="1" dirty="0">
                <a:cs typeface="Akhbar MT" pitchFamily="2" charset="-78"/>
              </a:rPr>
              <a:t>ا</a:t>
            </a:r>
            <a:r>
              <a:rPr lang="ar-JO" sz="2000" b="1" dirty="0">
                <a:cs typeface="Akhbar MT" pitchFamily="2" charset="-78"/>
              </a:rPr>
              <a:t> </a:t>
            </a:r>
            <a:r>
              <a:rPr lang="ar-SA" sz="2000" b="1" dirty="0">
                <a:cs typeface="Akhbar MT" pitchFamily="2" charset="-78"/>
              </a:rPr>
              <a:t>يمكن </a:t>
            </a:r>
            <a:r>
              <a:rPr lang="ar-SA" sz="2000" b="1" dirty="0" err="1">
                <a:cs typeface="Akhbar MT" pitchFamily="2" charset="-78"/>
              </a:rPr>
              <a:t>لل</a:t>
            </a:r>
            <a:r>
              <a:rPr lang="ar-JO" sz="2000" b="1" dirty="0">
                <a:cs typeface="Akhbar MT" pitchFamily="2" charset="-78"/>
              </a:rPr>
              <a:t>عقل </a:t>
            </a:r>
            <a:r>
              <a:rPr lang="ar-SA" sz="2000" b="1" dirty="0">
                <a:cs typeface="Akhbar MT" pitchFamily="2" charset="-78"/>
              </a:rPr>
              <a:t>تمييزها بسهولة</a:t>
            </a:r>
            <a:r>
              <a:rPr lang="ar-JO" sz="2000" b="1" dirty="0">
                <a:cs typeface="Akhbar MT" pitchFamily="2" charset="-78"/>
              </a:rPr>
              <a:t>.</a:t>
            </a:r>
          </a:p>
        </p:txBody>
      </p:sp>
      <p:sp>
        <p:nvSpPr>
          <p:cNvPr id="9" name="مربع نص 8">
            <a:extLst>
              <a:ext uri="{FF2B5EF4-FFF2-40B4-BE49-F238E27FC236}">
                <a16:creationId xmlns:a16="http://schemas.microsoft.com/office/drawing/2014/main" id="{EC02A629-7349-8388-9DEC-94EBA101B429}"/>
              </a:ext>
            </a:extLst>
          </p:cNvPr>
          <p:cNvSpPr txBox="1"/>
          <p:nvPr/>
        </p:nvSpPr>
        <p:spPr>
          <a:xfrm>
            <a:off x="462408" y="1624918"/>
            <a:ext cx="5074116" cy="186204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r" rtl="1">
              <a:lnSpc>
                <a:spcPct val="200000"/>
              </a:lnSpc>
            </a:pPr>
            <a:r>
              <a:rPr lang="ar-JO" sz="2000" b="1" dirty="0">
                <a:cs typeface="Akhbar MT" pitchFamily="2" charset="-78"/>
              </a:rPr>
              <a:t>مبدأ الاغلاق: عندما ننظر الى جسم غير مكتمل فإن ادراكنا يعمل على اغلاقه كما لو كان مكتملا.</a:t>
            </a:r>
            <a:endParaRPr lang="ar-SA" sz="2000" b="1" dirty="0">
              <a:cs typeface="Akhbar MT" pitchFamily="2" charset="-78"/>
            </a:endParaRPr>
          </a:p>
          <a:p>
            <a:pPr algn="r" rtl="1">
              <a:lnSpc>
                <a:spcPct val="200000"/>
              </a:lnSpc>
            </a:pPr>
            <a:r>
              <a:rPr lang="ar-JO" sz="2000" b="1" dirty="0">
                <a:cs typeface="Akhbar MT" pitchFamily="2" charset="-78"/>
              </a:rPr>
              <a:t>(الزيود، 1998م)</a:t>
            </a:r>
            <a:endParaRPr lang="ar-SA" sz="2000" b="1" dirty="0">
              <a:cs typeface="Akhbar MT" pitchFamily="2" charset="-78"/>
            </a:endParaRPr>
          </a:p>
        </p:txBody>
      </p:sp>
    </p:spTree>
    <p:extLst>
      <p:ext uri="{BB962C8B-B14F-4D97-AF65-F5344CB8AC3E}">
        <p14:creationId xmlns:p14="http://schemas.microsoft.com/office/powerpoint/2010/main" val="4123699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1000"/>
                                        <p:tgtEl>
                                          <p:spTgt spid="5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1000"/>
                                        <p:tgtEl>
                                          <p:spTgt spid="3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p:cTn id="15" dur="500" fill="hold"/>
                                        <p:tgtEl>
                                          <p:spTgt spid="93"/>
                                        </p:tgtEl>
                                        <p:attrNameLst>
                                          <p:attrName>ppt_w</p:attrName>
                                        </p:attrNameLst>
                                      </p:cBhvr>
                                      <p:tavLst>
                                        <p:tav tm="0">
                                          <p:val>
                                            <p:fltVal val="0"/>
                                          </p:val>
                                        </p:tav>
                                        <p:tav tm="100000">
                                          <p:val>
                                            <p:strVal val="#ppt_w"/>
                                          </p:val>
                                        </p:tav>
                                      </p:tavLst>
                                    </p:anim>
                                    <p:anim calcmode="lin" valueType="num">
                                      <p:cBhvr>
                                        <p:cTn id="16" dur="500" fill="hold"/>
                                        <p:tgtEl>
                                          <p:spTgt spid="93"/>
                                        </p:tgtEl>
                                        <p:attrNameLst>
                                          <p:attrName>ppt_h</p:attrName>
                                        </p:attrNameLst>
                                      </p:cBhvr>
                                      <p:tavLst>
                                        <p:tav tm="0">
                                          <p:val>
                                            <p:fltVal val="0"/>
                                          </p:val>
                                        </p:tav>
                                        <p:tav tm="100000">
                                          <p:val>
                                            <p:strVal val="#ppt_h"/>
                                          </p:val>
                                        </p:tav>
                                      </p:tavLst>
                                    </p:anim>
                                    <p:animEffect transition="in" filter="fade">
                                      <p:cBhvr>
                                        <p:cTn id="17" dur="500"/>
                                        <p:tgtEl>
                                          <p:spTgt spid="93"/>
                                        </p:tgtEl>
                                      </p:cBhvr>
                                    </p:animEffect>
                                  </p:childTnLst>
                                </p:cTn>
                              </p:par>
                            </p:childTnLst>
                          </p:cTn>
                        </p:par>
                        <p:par>
                          <p:cTn id="18" fill="hold">
                            <p:stCondLst>
                              <p:cond delay="2500"/>
                            </p:stCondLst>
                            <p:childTnLst>
                              <p:par>
                                <p:cTn id="19" presetID="14" presetClass="entr" presetSubtype="1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75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grpId="1" nodeType="clickEffect">
                                  <p:stCondLst>
                                    <p:cond delay="0"/>
                                  </p:stCondLst>
                                  <p:childTnLst>
                                    <p:animEffect transition="out" filter="wipe(down)">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22" presetClass="entr" presetSubtype="1"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94"/>
                                        </p:tgtEl>
                                        <p:attrNameLst>
                                          <p:attrName>style.visibility</p:attrName>
                                        </p:attrNameLst>
                                      </p:cBhvr>
                                      <p:to>
                                        <p:strVal val="visible"/>
                                      </p:to>
                                    </p:set>
                                    <p:anim calcmode="lin" valueType="num">
                                      <p:cBhvr>
                                        <p:cTn id="32" dur="500" fill="hold"/>
                                        <p:tgtEl>
                                          <p:spTgt spid="94"/>
                                        </p:tgtEl>
                                        <p:attrNameLst>
                                          <p:attrName>ppt_w</p:attrName>
                                        </p:attrNameLst>
                                      </p:cBhvr>
                                      <p:tavLst>
                                        <p:tav tm="0">
                                          <p:val>
                                            <p:fltVal val="0"/>
                                          </p:val>
                                        </p:tav>
                                        <p:tav tm="100000">
                                          <p:val>
                                            <p:strVal val="#ppt_w"/>
                                          </p:val>
                                        </p:tav>
                                      </p:tavLst>
                                    </p:anim>
                                    <p:anim calcmode="lin" valueType="num">
                                      <p:cBhvr>
                                        <p:cTn id="33" dur="500" fill="hold"/>
                                        <p:tgtEl>
                                          <p:spTgt spid="94"/>
                                        </p:tgtEl>
                                        <p:attrNameLst>
                                          <p:attrName>ppt_h</p:attrName>
                                        </p:attrNameLst>
                                      </p:cBhvr>
                                      <p:tavLst>
                                        <p:tav tm="0">
                                          <p:val>
                                            <p:fltVal val="0"/>
                                          </p:val>
                                        </p:tav>
                                        <p:tav tm="100000">
                                          <p:val>
                                            <p:strVal val="#ppt_h"/>
                                          </p:val>
                                        </p:tav>
                                      </p:tavLst>
                                    </p:anim>
                                    <p:animEffect transition="in" filter="fade">
                                      <p:cBhvr>
                                        <p:cTn id="34" dur="500"/>
                                        <p:tgtEl>
                                          <p:spTgt spid="94"/>
                                        </p:tgtEl>
                                      </p:cBhvr>
                                    </p:animEffect>
                                  </p:childTnLst>
                                </p:cTn>
                              </p:par>
                            </p:childTnLst>
                          </p:cTn>
                        </p:par>
                        <p:par>
                          <p:cTn id="35" fill="hold">
                            <p:stCondLst>
                              <p:cond delay="500"/>
                            </p:stCondLst>
                            <p:childTnLst>
                              <p:par>
                                <p:cTn id="36" presetID="21" presetClass="entr" presetSubtype="1"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heel(1)">
                                      <p:cBhvr>
                                        <p:cTn id="38" dur="750"/>
                                        <p:tgtEl>
                                          <p:spTgt spid="53"/>
                                        </p:tgtEl>
                                      </p:cBhvr>
                                    </p:animEffect>
                                  </p:childTnLst>
                                </p:cTn>
                              </p:par>
                            </p:childTnLst>
                          </p:cTn>
                        </p:par>
                        <p:par>
                          <p:cTn id="39" fill="hold">
                            <p:stCondLst>
                              <p:cond delay="1250"/>
                            </p:stCondLst>
                            <p:childTnLst>
                              <p:par>
                                <p:cTn id="40" presetID="14" presetClass="entr" presetSubtype="1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randombar(horizontal)">
                                      <p:cBhvr>
                                        <p:cTn id="42" dur="75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xit" presetSubtype="0" fill="hold" grpId="1" nodeType="clickEffect">
                                  <p:stCondLst>
                                    <p:cond delay="0"/>
                                  </p:stCondLst>
                                  <p:childTnLst>
                                    <p:anim calcmode="lin" valueType="num">
                                      <p:cBhvr>
                                        <p:cTn id="46" dur="1000"/>
                                        <p:tgtEl>
                                          <p:spTgt spid="3"/>
                                        </p:tgtEl>
                                        <p:attrNameLst>
                                          <p:attrName>ppt_w</p:attrName>
                                        </p:attrNameLst>
                                      </p:cBhvr>
                                      <p:tavLst>
                                        <p:tav tm="0">
                                          <p:val>
                                            <p:strVal val="ppt_w"/>
                                          </p:val>
                                        </p:tav>
                                        <p:tav tm="100000">
                                          <p:val>
                                            <p:fltVal val="0"/>
                                          </p:val>
                                        </p:tav>
                                      </p:tavLst>
                                    </p:anim>
                                    <p:anim calcmode="lin" valueType="num">
                                      <p:cBhvr>
                                        <p:cTn id="47" dur="1000"/>
                                        <p:tgtEl>
                                          <p:spTgt spid="3"/>
                                        </p:tgtEl>
                                        <p:attrNameLst>
                                          <p:attrName>ppt_h</p:attrName>
                                        </p:attrNameLst>
                                      </p:cBhvr>
                                      <p:tavLst>
                                        <p:tav tm="0">
                                          <p:val>
                                            <p:strVal val="ppt_h"/>
                                          </p:val>
                                        </p:tav>
                                        <p:tav tm="100000">
                                          <p:val>
                                            <p:fltVal val="0"/>
                                          </p:val>
                                        </p:tav>
                                      </p:tavLst>
                                    </p:anim>
                                    <p:anim calcmode="lin" valueType="num">
                                      <p:cBhvr>
                                        <p:cTn id="48" dur="1000"/>
                                        <p:tgtEl>
                                          <p:spTgt spid="3"/>
                                        </p:tgtEl>
                                        <p:attrNameLst>
                                          <p:attrName>style.rotation</p:attrName>
                                        </p:attrNameLst>
                                      </p:cBhvr>
                                      <p:tavLst>
                                        <p:tav tm="0">
                                          <p:val>
                                            <p:fltVal val="0"/>
                                          </p:val>
                                        </p:tav>
                                        <p:tav tm="100000">
                                          <p:val>
                                            <p:fltVal val="90"/>
                                          </p:val>
                                        </p:tav>
                                      </p:tavLst>
                                    </p:anim>
                                    <p:animEffect transition="out" filter="fade">
                                      <p:cBhvr>
                                        <p:cTn id="49" dur="1000"/>
                                        <p:tgtEl>
                                          <p:spTgt spid="3"/>
                                        </p:tgtEl>
                                      </p:cBhvr>
                                    </p:animEffect>
                                    <p:set>
                                      <p:cBhvr>
                                        <p:cTn id="50" dur="1" fill="hold">
                                          <p:stCondLst>
                                            <p:cond delay="999"/>
                                          </p:stCondLst>
                                        </p:cTn>
                                        <p:tgtEl>
                                          <p:spTgt spid="3"/>
                                        </p:tgtEl>
                                        <p:attrNameLst>
                                          <p:attrName>style.visibility</p:attrName>
                                        </p:attrNameLst>
                                      </p:cBhvr>
                                      <p:to>
                                        <p:strVal val="hidden"/>
                                      </p:to>
                                    </p:set>
                                  </p:childTnLst>
                                </p:cTn>
                              </p:par>
                              <p:par>
                                <p:cTn id="51" presetID="21" presetClass="entr" presetSubtype="1"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heel(1)">
                                      <p:cBhvr>
                                        <p:cTn id="53" dur="1000"/>
                                        <p:tgtEl>
                                          <p:spTgt spid="54"/>
                                        </p:tgtEl>
                                      </p:cBhvr>
                                    </p:animEffect>
                                  </p:childTnLst>
                                </p:cTn>
                              </p:par>
                              <p:par>
                                <p:cTn id="54" presetID="53" presetClass="entr" presetSubtype="16" fill="hold" nodeType="withEffect">
                                  <p:stCondLst>
                                    <p:cond delay="0"/>
                                  </p:stCondLst>
                                  <p:childTnLst>
                                    <p:set>
                                      <p:cBhvr>
                                        <p:cTn id="55" dur="1" fill="hold">
                                          <p:stCondLst>
                                            <p:cond delay="0"/>
                                          </p:stCondLst>
                                        </p:cTn>
                                        <p:tgtEl>
                                          <p:spTgt spid="95"/>
                                        </p:tgtEl>
                                        <p:attrNameLst>
                                          <p:attrName>style.visibility</p:attrName>
                                        </p:attrNameLst>
                                      </p:cBhvr>
                                      <p:to>
                                        <p:strVal val="visible"/>
                                      </p:to>
                                    </p:set>
                                    <p:anim calcmode="lin" valueType="num">
                                      <p:cBhvr>
                                        <p:cTn id="56" dur="750" fill="hold"/>
                                        <p:tgtEl>
                                          <p:spTgt spid="95"/>
                                        </p:tgtEl>
                                        <p:attrNameLst>
                                          <p:attrName>ppt_w</p:attrName>
                                        </p:attrNameLst>
                                      </p:cBhvr>
                                      <p:tavLst>
                                        <p:tav tm="0">
                                          <p:val>
                                            <p:fltVal val="0"/>
                                          </p:val>
                                        </p:tav>
                                        <p:tav tm="100000">
                                          <p:val>
                                            <p:strVal val="#ppt_w"/>
                                          </p:val>
                                        </p:tav>
                                      </p:tavLst>
                                    </p:anim>
                                    <p:anim calcmode="lin" valueType="num">
                                      <p:cBhvr>
                                        <p:cTn id="57" dur="750" fill="hold"/>
                                        <p:tgtEl>
                                          <p:spTgt spid="95"/>
                                        </p:tgtEl>
                                        <p:attrNameLst>
                                          <p:attrName>ppt_h</p:attrName>
                                        </p:attrNameLst>
                                      </p:cBhvr>
                                      <p:tavLst>
                                        <p:tav tm="0">
                                          <p:val>
                                            <p:fltVal val="0"/>
                                          </p:val>
                                        </p:tav>
                                        <p:tav tm="100000">
                                          <p:val>
                                            <p:strVal val="#ppt_h"/>
                                          </p:val>
                                        </p:tav>
                                      </p:tavLst>
                                    </p:anim>
                                    <p:animEffect transition="in" filter="fade">
                                      <p:cBhvr>
                                        <p:cTn id="58" dur="750"/>
                                        <p:tgtEl>
                                          <p:spTgt spid="9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randombar(horizontal)">
                                      <p:cBhvr>
                                        <p:cTn id="64" dur="750"/>
                                        <p:tgtEl>
                                          <p:spTgt spid="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xit" presetSubtype="4" fill="hold" grpId="1" nodeType="clickEffect">
                                  <p:stCondLst>
                                    <p:cond delay="0"/>
                                  </p:stCondLst>
                                  <p:childTnLst>
                                    <p:animEffect transition="out" filter="wipe(down)">
                                      <p:cBhvr>
                                        <p:cTn id="68" dur="500"/>
                                        <p:tgtEl>
                                          <p:spTgt spid="5"/>
                                        </p:tgtEl>
                                      </p:cBhvr>
                                    </p:animEffect>
                                    <p:set>
                                      <p:cBhvr>
                                        <p:cTn id="69" dur="1" fill="hold">
                                          <p:stCondLst>
                                            <p:cond delay="499"/>
                                          </p:stCondLst>
                                        </p:cTn>
                                        <p:tgtEl>
                                          <p:spTgt spid="5"/>
                                        </p:tgtEl>
                                        <p:attrNameLst>
                                          <p:attrName>style.visibility</p:attrName>
                                        </p:attrNameLst>
                                      </p:cBhvr>
                                      <p:to>
                                        <p:strVal val="hidden"/>
                                      </p:to>
                                    </p:set>
                                  </p:childTnLst>
                                </p:cTn>
                              </p:par>
                              <p:par>
                                <p:cTn id="70" presetID="21" presetClass="entr" presetSubtype="1"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heel(1)">
                                      <p:cBhvr>
                                        <p:cTn id="72" dur="1000"/>
                                        <p:tgtEl>
                                          <p:spTgt spid="55"/>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childTnLst>
                                </p:cTn>
                              </p:par>
                              <p:par>
                                <p:cTn id="75" presetID="22" presetClass="entr" presetSubtype="8"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par>
                                <p:cTn id="78" presetID="53" presetClass="entr" presetSubtype="16" fill="hold" nodeType="withEffect">
                                  <p:stCondLst>
                                    <p:cond delay="0"/>
                                  </p:stCondLst>
                                  <p:childTnLst>
                                    <p:set>
                                      <p:cBhvr>
                                        <p:cTn id="79" dur="1" fill="hold">
                                          <p:stCondLst>
                                            <p:cond delay="0"/>
                                          </p:stCondLst>
                                        </p:cTn>
                                        <p:tgtEl>
                                          <p:spTgt spid="96"/>
                                        </p:tgtEl>
                                        <p:attrNameLst>
                                          <p:attrName>style.visibility</p:attrName>
                                        </p:attrNameLst>
                                      </p:cBhvr>
                                      <p:to>
                                        <p:strVal val="visible"/>
                                      </p:to>
                                    </p:set>
                                    <p:anim calcmode="lin" valueType="num">
                                      <p:cBhvr>
                                        <p:cTn id="80" dur="500" fill="hold"/>
                                        <p:tgtEl>
                                          <p:spTgt spid="96"/>
                                        </p:tgtEl>
                                        <p:attrNameLst>
                                          <p:attrName>ppt_w</p:attrName>
                                        </p:attrNameLst>
                                      </p:cBhvr>
                                      <p:tavLst>
                                        <p:tav tm="0">
                                          <p:val>
                                            <p:fltVal val="0"/>
                                          </p:val>
                                        </p:tav>
                                        <p:tav tm="100000">
                                          <p:val>
                                            <p:strVal val="#ppt_w"/>
                                          </p:val>
                                        </p:tav>
                                      </p:tavLst>
                                    </p:anim>
                                    <p:anim calcmode="lin" valueType="num">
                                      <p:cBhvr>
                                        <p:cTn id="81" dur="500" fill="hold"/>
                                        <p:tgtEl>
                                          <p:spTgt spid="96"/>
                                        </p:tgtEl>
                                        <p:attrNameLst>
                                          <p:attrName>ppt_h</p:attrName>
                                        </p:attrNameLst>
                                      </p:cBhvr>
                                      <p:tavLst>
                                        <p:tav tm="0">
                                          <p:val>
                                            <p:fltVal val="0"/>
                                          </p:val>
                                        </p:tav>
                                        <p:tav tm="100000">
                                          <p:val>
                                            <p:strVal val="#ppt_h"/>
                                          </p:val>
                                        </p:tav>
                                      </p:tavLst>
                                    </p:anim>
                                    <p:animEffect transition="in" filter="fade">
                                      <p:cBhvr>
                                        <p:cTn id="82" dur="500"/>
                                        <p:tgtEl>
                                          <p:spTgt spid="96"/>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xit" presetSubtype="10" fill="hold" grpId="1" nodeType="clickEffect">
                                  <p:stCondLst>
                                    <p:cond delay="0"/>
                                  </p:stCondLst>
                                  <p:childTnLst>
                                    <p:animEffect transition="out" filter="randombar(horizontal)">
                                      <p:cBhvr>
                                        <p:cTn id="86" dur="500"/>
                                        <p:tgtEl>
                                          <p:spTgt spid="6"/>
                                        </p:tgtEl>
                                      </p:cBhvr>
                                    </p:animEffect>
                                    <p:set>
                                      <p:cBhvr>
                                        <p:cTn id="87" dur="1" fill="hold">
                                          <p:stCondLst>
                                            <p:cond delay="499"/>
                                          </p:stCondLst>
                                        </p:cTn>
                                        <p:tgtEl>
                                          <p:spTgt spid="6"/>
                                        </p:tgtEl>
                                        <p:attrNameLst>
                                          <p:attrName>style.visibility</p:attrName>
                                        </p:attrNameLst>
                                      </p:cBhvr>
                                      <p:to>
                                        <p:strVal val="hidden"/>
                                      </p:to>
                                    </p:set>
                                  </p:childTnLst>
                                </p:cTn>
                              </p:par>
                            </p:childTnLst>
                          </p:cTn>
                        </p:par>
                        <p:par>
                          <p:cTn id="88" fill="hold">
                            <p:stCondLst>
                              <p:cond delay="500"/>
                            </p:stCondLst>
                            <p:childTnLst>
                              <p:par>
                                <p:cTn id="89" presetID="21" presetClass="entr" presetSubtype="1" fill="hold" grpId="0"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heel(1)">
                                      <p:cBhvr>
                                        <p:cTn id="91" dur="1000"/>
                                        <p:tgtEl>
                                          <p:spTgt spid="56"/>
                                        </p:tgtEl>
                                      </p:cBhvr>
                                    </p:animEffect>
                                  </p:childTnLst>
                                </p:cTn>
                              </p:par>
                            </p:childTnLst>
                          </p:cTn>
                        </p:par>
                        <p:par>
                          <p:cTn id="92" fill="hold">
                            <p:stCondLst>
                              <p:cond delay="1500"/>
                            </p:stCondLst>
                            <p:childTnLst>
                              <p:par>
                                <p:cTn id="93" presetID="22" presetClass="entr" presetSubtype="4"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down)">
                                      <p:cBhvr>
                                        <p:cTn id="95" dur="1000"/>
                                        <p:tgtEl>
                                          <p:spTgt spid="34"/>
                                        </p:tgtEl>
                                      </p:cBhvr>
                                    </p:animEffect>
                                  </p:childTnLst>
                                </p:cTn>
                              </p:par>
                            </p:childTnLst>
                          </p:cTn>
                        </p:par>
                        <p:par>
                          <p:cTn id="96" fill="hold">
                            <p:stCondLst>
                              <p:cond delay="2500"/>
                            </p:stCondLst>
                            <p:childTnLst>
                              <p:par>
                                <p:cTn id="97" presetID="53" presetClass="entr" presetSubtype="16" fill="hold" nodeType="afterEffect">
                                  <p:stCondLst>
                                    <p:cond delay="0"/>
                                  </p:stCondLst>
                                  <p:childTnLst>
                                    <p:set>
                                      <p:cBhvr>
                                        <p:cTn id="98" dur="1" fill="hold">
                                          <p:stCondLst>
                                            <p:cond delay="0"/>
                                          </p:stCondLst>
                                        </p:cTn>
                                        <p:tgtEl>
                                          <p:spTgt spid="97"/>
                                        </p:tgtEl>
                                        <p:attrNameLst>
                                          <p:attrName>style.visibility</p:attrName>
                                        </p:attrNameLst>
                                      </p:cBhvr>
                                      <p:to>
                                        <p:strVal val="visible"/>
                                      </p:to>
                                    </p:set>
                                    <p:anim calcmode="lin" valueType="num">
                                      <p:cBhvr>
                                        <p:cTn id="99" dur="500" fill="hold"/>
                                        <p:tgtEl>
                                          <p:spTgt spid="97"/>
                                        </p:tgtEl>
                                        <p:attrNameLst>
                                          <p:attrName>ppt_w</p:attrName>
                                        </p:attrNameLst>
                                      </p:cBhvr>
                                      <p:tavLst>
                                        <p:tav tm="0">
                                          <p:val>
                                            <p:fltVal val="0"/>
                                          </p:val>
                                        </p:tav>
                                        <p:tav tm="100000">
                                          <p:val>
                                            <p:strVal val="#ppt_w"/>
                                          </p:val>
                                        </p:tav>
                                      </p:tavLst>
                                    </p:anim>
                                    <p:anim calcmode="lin" valueType="num">
                                      <p:cBhvr>
                                        <p:cTn id="100" dur="500" fill="hold"/>
                                        <p:tgtEl>
                                          <p:spTgt spid="97"/>
                                        </p:tgtEl>
                                        <p:attrNameLst>
                                          <p:attrName>ppt_h</p:attrName>
                                        </p:attrNameLst>
                                      </p:cBhvr>
                                      <p:tavLst>
                                        <p:tav tm="0">
                                          <p:val>
                                            <p:fltVal val="0"/>
                                          </p:val>
                                        </p:tav>
                                        <p:tav tm="100000">
                                          <p:val>
                                            <p:strVal val="#ppt_h"/>
                                          </p:val>
                                        </p:tav>
                                      </p:tavLst>
                                    </p:anim>
                                    <p:animEffect transition="in" filter="fade">
                                      <p:cBhvr>
                                        <p:cTn id="101" dur="500"/>
                                        <p:tgtEl>
                                          <p:spTgt spid="97"/>
                                        </p:tgtEl>
                                      </p:cBhvr>
                                    </p:animEffect>
                                  </p:childTnLst>
                                </p:cTn>
                              </p:par>
                            </p:childTnLst>
                          </p:cTn>
                        </p:par>
                        <p:par>
                          <p:cTn id="102" fill="hold">
                            <p:stCondLst>
                              <p:cond delay="3000"/>
                            </p:stCondLst>
                            <p:childTnLst>
                              <p:par>
                                <p:cTn id="103" presetID="14" presetClass="entr" presetSubtype="5" fill="hold" grpId="0" nodeType="afterEffect">
                                  <p:stCondLst>
                                    <p:cond delay="0"/>
                                  </p:stCondLst>
                                  <p:childTnLst>
                                    <p:set>
                                      <p:cBhvr>
                                        <p:cTn id="104" dur="1" fill="hold">
                                          <p:stCondLst>
                                            <p:cond delay="0"/>
                                          </p:stCondLst>
                                        </p:cTn>
                                        <p:tgtEl>
                                          <p:spTgt spid="7"/>
                                        </p:tgtEl>
                                        <p:attrNameLst>
                                          <p:attrName>style.visibility</p:attrName>
                                        </p:attrNameLst>
                                      </p:cBhvr>
                                      <p:to>
                                        <p:strVal val="visible"/>
                                      </p:to>
                                    </p:set>
                                    <p:animEffect transition="in" filter="randombar(vertical)">
                                      <p:cBhvr>
                                        <p:cTn id="105" dur="750"/>
                                        <p:tgtEl>
                                          <p:spTgt spid="7"/>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xit" presetSubtype="21" fill="hold" grpId="1" nodeType="clickEffect">
                                  <p:stCondLst>
                                    <p:cond delay="0"/>
                                  </p:stCondLst>
                                  <p:childTnLst>
                                    <p:animEffect transition="out" filter="barn(inVertical)">
                                      <p:cBhvr>
                                        <p:cTn id="109" dur="500"/>
                                        <p:tgtEl>
                                          <p:spTgt spid="7"/>
                                        </p:tgtEl>
                                      </p:cBhvr>
                                    </p:animEffect>
                                    <p:set>
                                      <p:cBhvr>
                                        <p:cTn id="110" dur="1" fill="hold">
                                          <p:stCondLst>
                                            <p:cond delay="499"/>
                                          </p:stCondLst>
                                        </p:cTn>
                                        <p:tgtEl>
                                          <p:spTgt spid="7"/>
                                        </p:tgtEl>
                                        <p:attrNameLst>
                                          <p:attrName>style.visibility</p:attrName>
                                        </p:attrNameLst>
                                      </p:cBhvr>
                                      <p:to>
                                        <p:strVal val="hidden"/>
                                      </p:to>
                                    </p:set>
                                  </p:childTnLst>
                                </p:cTn>
                              </p:par>
                              <p:par>
                                <p:cTn id="111" presetID="21" presetClass="entr" presetSubtype="1"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wheel(1)">
                                      <p:cBhvr>
                                        <p:cTn id="113" dur="1000"/>
                                        <p:tgtEl>
                                          <p:spTgt spid="57"/>
                                        </p:tgtEl>
                                      </p:cBhvr>
                                    </p:animEffect>
                                  </p:childTnLst>
                                </p:cTn>
                              </p:par>
                            </p:childTnLst>
                          </p:cTn>
                        </p:par>
                        <p:par>
                          <p:cTn id="114" fill="hold">
                            <p:stCondLst>
                              <p:cond delay="1000"/>
                            </p:stCondLst>
                            <p:childTnLst>
                              <p:par>
                                <p:cTn id="115" presetID="22" presetClass="entr" presetSubtype="2" fill="hold" grpId="0" nodeType="after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wipe(right)">
                                      <p:cBhvr>
                                        <p:cTn id="117" dur="1000"/>
                                        <p:tgtEl>
                                          <p:spTgt spid="36"/>
                                        </p:tgtEl>
                                      </p:cBhvr>
                                    </p:animEffect>
                                  </p:childTnLst>
                                </p:cTn>
                              </p:par>
                            </p:childTnLst>
                          </p:cTn>
                        </p:par>
                        <p:par>
                          <p:cTn id="118" fill="hold">
                            <p:stCondLst>
                              <p:cond delay="2000"/>
                            </p:stCondLst>
                            <p:childTnLst>
                              <p:par>
                                <p:cTn id="119" presetID="53" presetClass="entr" presetSubtype="16" fill="hold" nodeType="afterEffect">
                                  <p:stCondLst>
                                    <p:cond delay="0"/>
                                  </p:stCondLst>
                                  <p:childTnLst>
                                    <p:set>
                                      <p:cBhvr>
                                        <p:cTn id="120" dur="1" fill="hold">
                                          <p:stCondLst>
                                            <p:cond delay="0"/>
                                          </p:stCondLst>
                                        </p:cTn>
                                        <p:tgtEl>
                                          <p:spTgt spid="92"/>
                                        </p:tgtEl>
                                        <p:attrNameLst>
                                          <p:attrName>style.visibility</p:attrName>
                                        </p:attrNameLst>
                                      </p:cBhvr>
                                      <p:to>
                                        <p:strVal val="visible"/>
                                      </p:to>
                                    </p:set>
                                    <p:anim calcmode="lin" valueType="num">
                                      <p:cBhvr>
                                        <p:cTn id="121" dur="500" fill="hold"/>
                                        <p:tgtEl>
                                          <p:spTgt spid="92"/>
                                        </p:tgtEl>
                                        <p:attrNameLst>
                                          <p:attrName>ppt_w</p:attrName>
                                        </p:attrNameLst>
                                      </p:cBhvr>
                                      <p:tavLst>
                                        <p:tav tm="0">
                                          <p:val>
                                            <p:fltVal val="0"/>
                                          </p:val>
                                        </p:tav>
                                        <p:tav tm="100000">
                                          <p:val>
                                            <p:strVal val="#ppt_w"/>
                                          </p:val>
                                        </p:tav>
                                      </p:tavLst>
                                    </p:anim>
                                    <p:anim calcmode="lin" valueType="num">
                                      <p:cBhvr>
                                        <p:cTn id="122" dur="500" fill="hold"/>
                                        <p:tgtEl>
                                          <p:spTgt spid="92"/>
                                        </p:tgtEl>
                                        <p:attrNameLst>
                                          <p:attrName>ppt_h</p:attrName>
                                        </p:attrNameLst>
                                      </p:cBhvr>
                                      <p:tavLst>
                                        <p:tav tm="0">
                                          <p:val>
                                            <p:fltVal val="0"/>
                                          </p:val>
                                        </p:tav>
                                        <p:tav tm="100000">
                                          <p:val>
                                            <p:strVal val="#ppt_h"/>
                                          </p:val>
                                        </p:tav>
                                      </p:tavLst>
                                    </p:anim>
                                    <p:animEffect transition="in" filter="fade">
                                      <p:cBhvr>
                                        <p:cTn id="123" dur="500"/>
                                        <p:tgtEl>
                                          <p:spTgt spid="92"/>
                                        </p:tgtEl>
                                      </p:cBhvr>
                                    </p:animEffect>
                                  </p:childTnLst>
                                </p:cTn>
                              </p:par>
                            </p:childTnLst>
                          </p:cTn>
                        </p:par>
                        <p:par>
                          <p:cTn id="124" fill="hold">
                            <p:stCondLst>
                              <p:cond delay="2500"/>
                            </p:stCondLst>
                            <p:childTnLst>
                              <p:par>
                                <p:cTn id="125" presetID="14" presetClass="entr" presetSubtype="5" fill="hold" grpId="0" nodeType="afterEffect">
                                  <p:stCondLst>
                                    <p:cond delay="0"/>
                                  </p:stCondLst>
                                  <p:childTnLst>
                                    <p:set>
                                      <p:cBhvr>
                                        <p:cTn id="126" dur="1" fill="hold">
                                          <p:stCondLst>
                                            <p:cond delay="0"/>
                                          </p:stCondLst>
                                        </p:cTn>
                                        <p:tgtEl>
                                          <p:spTgt spid="8"/>
                                        </p:tgtEl>
                                        <p:attrNameLst>
                                          <p:attrName>style.visibility</p:attrName>
                                        </p:attrNameLst>
                                      </p:cBhvr>
                                      <p:to>
                                        <p:strVal val="visible"/>
                                      </p:to>
                                    </p:set>
                                    <p:animEffect transition="in" filter="randombar(vertical)">
                                      <p:cBhvr>
                                        <p:cTn id="127" dur="750"/>
                                        <p:tgtEl>
                                          <p:spTgt spid="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xit" presetSubtype="4" fill="hold" grpId="1" nodeType="clickEffect">
                                  <p:stCondLst>
                                    <p:cond delay="0"/>
                                  </p:stCondLst>
                                  <p:childTnLst>
                                    <p:animEffect transition="out" filter="wipe(down)">
                                      <p:cBhvr>
                                        <p:cTn id="131" dur="500"/>
                                        <p:tgtEl>
                                          <p:spTgt spid="8"/>
                                        </p:tgtEl>
                                      </p:cBhvr>
                                    </p:animEffect>
                                    <p:set>
                                      <p:cBhvr>
                                        <p:cTn id="132" dur="1" fill="hold">
                                          <p:stCondLst>
                                            <p:cond delay="499"/>
                                          </p:stCondLst>
                                        </p:cTn>
                                        <p:tgtEl>
                                          <p:spTgt spid="8"/>
                                        </p:tgtEl>
                                        <p:attrNameLst>
                                          <p:attrName>style.visibility</p:attrName>
                                        </p:attrNameLst>
                                      </p:cBhvr>
                                      <p:to>
                                        <p:strVal val="hidden"/>
                                      </p:to>
                                    </p:set>
                                  </p:childTnLst>
                                </p:cTn>
                              </p:par>
                              <p:par>
                                <p:cTn id="133" presetID="21" presetClass="entr" presetSubtype="1" fill="hold" grpId="0" nodeType="withEffect">
                                  <p:stCondLst>
                                    <p:cond delay="0"/>
                                  </p:stCondLst>
                                  <p:childTnLst>
                                    <p:set>
                                      <p:cBhvr>
                                        <p:cTn id="134" dur="1" fill="hold">
                                          <p:stCondLst>
                                            <p:cond delay="0"/>
                                          </p:stCondLst>
                                        </p:cTn>
                                        <p:tgtEl>
                                          <p:spTgt spid="2"/>
                                        </p:tgtEl>
                                        <p:attrNameLst>
                                          <p:attrName>style.visibility</p:attrName>
                                        </p:attrNameLst>
                                      </p:cBhvr>
                                      <p:to>
                                        <p:strVal val="visible"/>
                                      </p:to>
                                    </p:set>
                                    <p:animEffect transition="in" filter="wheel(1)">
                                      <p:cBhvr>
                                        <p:cTn id="135" dur="1000"/>
                                        <p:tgtEl>
                                          <p:spTgt spid="2"/>
                                        </p:tgtEl>
                                      </p:cBhvr>
                                    </p:animEffect>
                                  </p:childTnLst>
                                </p:cTn>
                              </p:par>
                            </p:childTnLst>
                          </p:cTn>
                        </p:par>
                        <p:par>
                          <p:cTn id="136" fill="hold">
                            <p:stCondLst>
                              <p:cond delay="1000"/>
                            </p:stCondLst>
                            <p:childTnLst>
                              <p:par>
                                <p:cTn id="137" presetID="31" presetClass="entr" presetSubtype="0" fill="hold" grpId="0" nodeType="afterEffect">
                                  <p:stCondLst>
                                    <p:cond delay="0"/>
                                  </p:stCondLst>
                                  <p:childTnLst>
                                    <p:set>
                                      <p:cBhvr>
                                        <p:cTn id="138" dur="1" fill="hold">
                                          <p:stCondLst>
                                            <p:cond delay="0"/>
                                          </p:stCondLst>
                                        </p:cTn>
                                        <p:tgtEl>
                                          <p:spTgt spid="98"/>
                                        </p:tgtEl>
                                        <p:attrNameLst>
                                          <p:attrName>style.visibility</p:attrName>
                                        </p:attrNameLst>
                                      </p:cBhvr>
                                      <p:to>
                                        <p:strVal val="visible"/>
                                      </p:to>
                                    </p:set>
                                    <p:anim calcmode="lin" valueType="num">
                                      <p:cBhvr>
                                        <p:cTn id="139" dur="1000" fill="hold"/>
                                        <p:tgtEl>
                                          <p:spTgt spid="98"/>
                                        </p:tgtEl>
                                        <p:attrNameLst>
                                          <p:attrName>ppt_w</p:attrName>
                                        </p:attrNameLst>
                                      </p:cBhvr>
                                      <p:tavLst>
                                        <p:tav tm="0">
                                          <p:val>
                                            <p:fltVal val="0"/>
                                          </p:val>
                                        </p:tav>
                                        <p:tav tm="100000">
                                          <p:val>
                                            <p:strVal val="#ppt_w"/>
                                          </p:val>
                                        </p:tav>
                                      </p:tavLst>
                                    </p:anim>
                                    <p:anim calcmode="lin" valueType="num">
                                      <p:cBhvr>
                                        <p:cTn id="140" dur="1000" fill="hold"/>
                                        <p:tgtEl>
                                          <p:spTgt spid="98"/>
                                        </p:tgtEl>
                                        <p:attrNameLst>
                                          <p:attrName>ppt_h</p:attrName>
                                        </p:attrNameLst>
                                      </p:cBhvr>
                                      <p:tavLst>
                                        <p:tav tm="0">
                                          <p:val>
                                            <p:fltVal val="0"/>
                                          </p:val>
                                        </p:tav>
                                        <p:tav tm="100000">
                                          <p:val>
                                            <p:strVal val="#ppt_h"/>
                                          </p:val>
                                        </p:tav>
                                      </p:tavLst>
                                    </p:anim>
                                    <p:anim calcmode="lin" valueType="num">
                                      <p:cBhvr>
                                        <p:cTn id="141" dur="1000" fill="hold"/>
                                        <p:tgtEl>
                                          <p:spTgt spid="98"/>
                                        </p:tgtEl>
                                        <p:attrNameLst>
                                          <p:attrName>style.rotation</p:attrName>
                                        </p:attrNameLst>
                                      </p:cBhvr>
                                      <p:tavLst>
                                        <p:tav tm="0">
                                          <p:val>
                                            <p:fltVal val="90"/>
                                          </p:val>
                                        </p:tav>
                                        <p:tav tm="100000">
                                          <p:val>
                                            <p:fltVal val="0"/>
                                          </p:val>
                                        </p:tav>
                                      </p:tavLst>
                                    </p:anim>
                                    <p:animEffect transition="in" filter="fade">
                                      <p:cBhvr>
                                        <p:cTn id="142" dur="1000"/>
                                        <p:tgtEl>
                                          <p:spTgt spid="98"/>
                                        </p:tgtEl>
                                      </p:cBhvr>
                                    </p:animEffect>
                                  </p:childTnLst>
                                </p:cTn>
                              </p:par>
                            </p:childTnLst>
                          </p:cTn>
                        </p:par>
                        <p:par>
                          <p:cTn id="143" fill="hold">
                            <p:stCondLst>
                              <p:cond delay="2000"/>
                            </p:stCondLst>
                            <p:childTnLst>
                              <p:par>
                                <p:cTn id="144" presetID="14" presetClass="entr" presetSubtype="5" fill="hold" grpId="0" nodeType="afterEffect">
                                  <p:stCondLst>
                                    <p:cond delay="0"/>
                                  </p:stCondLst>
                                  <p:childTnLst>
                                    <p:set>
                                      <p:cBhvr>
                                        <p:cTn id="145" dur="1" fill="hold">
                                          <p:stCondLst>
                                            <p:cond delay="0"/>
                                          </p:stCondLst>
                                        </p:cTn>
                                        <p:tgtEl>
                                          <p:spTgt spid="9">
                                            <p:bg/>
                                          </p:spTgt>
                                        </p:tgtEl>
                                        <p:attrNameLst>
                                          <p:attrName>style.visibility</p:attrName>
                                        </p:attrNameLst>
                                      </p:cBhvr>
                                      <p:to>
                                        <p:strVal val="visible"/>
                                      </p:to>
                                    </p:set>
                                    <p:animEffect transition="in" filter="randombar(vertical)">
                                      <p:cBhvr>
                                        <p:cTn id="146" dur="750"/>
                                        <p:tgtEl>
                                          <p:spTgt spid="9">
                                            <p:bg/>
                                          </p:spTgt>
                                        </p:tgtEl>
                                      </p:cBhvr>
                                    </p:animEffect>
                                  </p:childTnLst>
                                </p:cTn>
                              </p:par>
                            </p:childTnLst>
                          </p:cTn>
                        </p:par>
                        <p:par>
                          <p:cTn id="147" fill="hold">
                            <p:stCondLst>
                              <p:cond delay="2750"/>
                            </p:stCondLst>
                            <p:childTnLst>
                              <p:par>
                                <p:cTn id="148" presetID="14" presetClass="entr" presetSubtype="5" fill="hold" grpId="0" nodeType="afterEffect">
                                  <p:stCondLst>
                                    <p:cond delay="0"/>
                                  </p:stCondLst>
                                  <p:childTnLst>
                                    <p:set>
                                      <p:cBhvr>
                                        <p:cTn id="149" dur="1" fill="hold">
                                          <p:stCondLst>
                                            <p:cond delay="0"/>
                                          </p:stCondLst>
                                        </p:cTn>
                                        <p:tgtEl>
                                          <p:spTgt spid="9">
                                            <p:txEl>
                                              <p:pRg st="0" end="0"/>
                                            </p:txEl>
                                          </p:spTgt>
                                        </p:tgtEl>
                                        <p:attrNameLst>
                                          <p:attrName>style.visibility</p:attrName>
                                        </p:attrNameLst>
                                      </p:cBhvr>
                                      <p:to>
                                        <p:strVal val="visible"/>
                                      </p:to>
                                    </p:set>
                                    <p:animEffect transition="in" filter="randombar(vertical)">
                                      <p:cBhvr>
                                        <p:cTn id="150" dur="750"/>
                                        <p:tgtEl>
                                          <p:spTgt spid="9">
                                            <p:txEl>
                                              <p:pRg st="0" end="0"/>
                                            </p:txEl>
                                          </p:spTgt>
                                        </p:tgtEl>
                                      </p:cBhvr>
                                    </p:animEffect>
                                  </p:childTnLst>
                                </p:cTn>
                              </p:par>
                            </p:childTnLst>
                          </p:cTn>
                        </p:par>
                        <p:par>
                          <p:cTn id="151" fill="hold">
                            <p:stCondLst>
                              <p:cond delay="3500"/>
                            </p:stCondLst>
                            <p:childTnLst>
                              <p:par>
                                <p:cTn id="152" presetID="14" presetClass="entr" presetSubtype="5" fill="hold" grpId="0" nodeType="afterEffect">
                                  <p:stCondLst>
                                    <p:cond delay="0"/>
                                  </p:stCondLst>
                                  <p:childTnLst>
                                    <p:set>
                                      <p:cBhvr>
                                        <p:cTn id="153" dur="1" fill="hold">
                                          <p:stCondLst>
                                            <p:cond delay="0"/>
                                          </p:stCondLst>
                                        </p:cTn>
                                        <p:tgtEl>
                                          <p:spTgt spid="9">
                                            <p:txEl>
                                              <p:pRg st="1" end="1"/>
                                            </p:txEl>
                                          </p:spTgt>
                                        </p:tgtEl>
                                        <p:attrNameLst>
                                          <p:attrName>style.visibility</p:attrName>
                                        </p:attrNameLst>
                                      </p:cBhvr>
                                      <p:to>
                                        <p:strVal val="visible"/>
                                      </p:to>
                                    </p:set>
                                    <p:animEffect transition="in" filter="randombar(vertical)">
                                      <p:cBhvr>
                                        <p:cTn id="154" dur="75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4" grpId="0" animBg="1"/>
      <p:bldP spid="33" grpId="0" animBg="1"/>
      <p:bldP spid="24" grpId="0" animBg="1"/>
      <p:bldP spid="21" grpId="0" animBg="1"/>
      <p:bldP spid="16" grpId="0" animBg="1"/>
      <p:bldP spid="52" grpId="0" animBg="1"/>
      <p:bldP spid="53" grpId="0" animBg="1"/>
      <p:bldP spid="54" grpId="0" animBg="1"/>
      <p:bldP spid="55" grpId="0" animBg="1"/>
      <p:bldP spid="56" grpId="0" animBg="1"/>
      <p:bldP spid="57" grpId="0" animBg="1"/>
      <p:bldP spid="98" grpId="0"/>
      <p:bldP spid="2" grpId="0" animBg="1"/>
      <p:bldP spid="4" grpId="0" animBg="1"/>
      <p:bldP spid="4" grpId="1" animBg="1"/>
      <p:bldP spid="3" grpId="0" animBg="1"/>
      <p:bldP spid="3" grpId="1" animBg="1"/>
      <p:bldP spid="5" grpId="0" animBg="1"/>
      <p:bldP spid="5" grpId="1" animBg="1"/>
      <p:bldP spid="6" grpId="0" animBg="1"/>
      <p:bldP spid="6" grpId="1" animBg="1"/>
      <p:bldP spid="7" grpId="0" uiExpand="1" animBg="1"/>
      <p:bldP spid="7" grpId="1" animBg="1"/>
      <p:bldP spid="8" grpId="0" uiExpand="1" animBg="1"/>
      <p:bldP spid="8" grpId="1" animBg="1"/>
      <p:bldP spid="9"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4386071A-CFD6-4A88-88D1-3F32A6EA6E2D}"/>
              </a:ext>
            </a:extLst>
          </p:cNvPr>
          <p:cNvSpPr/>
          <p:nvPr/>
        </p:nvSpPr>
        <p:spPr>
          <a:xfrm flipH="1">
            <a:off x="1000897" y="104570"/>
            <a:ext cx="5041209" cy="5796951"/>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sp>
        <p:nvSpPr>
          <p:cNvPr id="6" name="مستطيل: زوايا علوية مستديرة 5">
            <a:extLst>
              <a:ext uri="{FF2B5EF4-FFF2-40B4-BE49-F238E27FC236}">
                <a16:creationId xmlns:a16="http://schemas.microsoft.com/office/drawing/2014/main" id="{114B535F-1563-46B3-A3E7-B17FEB8E2837}"/>
              </a:ext>
            </a:extLst>
          </p:cNvPr>
          <p:cNvSpPr/>
          <p:nvPr/>
        </p:nvSpPr>
        <p:spPr>
          <a:xfrm rot="5400000" flipH="1">
            <a:off x="5875417" y="659555"/>
            <a:ext cx="5520906" cy="4718472"/>
          </a:xfrm>
          <a:prstGeom prst="round2SameRect">
            <a:avLst/>
          </a:prstGeom>
          <a:solidFill>
            <a:schemeClr val="bg1">
              <a:lumMod val="75000"/>
              <a:alpha val="80000"/>
            </a:schemeClr>
          </a:solid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sp>
        <p:nvSpPr>
          <p:cNvPr id="7" name="مستطيل: زوايا علوية مستديرة 6">
            <a:extLst>
              <a:ext uri="{FF2B5EF4-FFF2-40B4-BE49-F238E27FC236}">
                <a16:creationId xmlns:a16="http://schemas.microsoft.com/office/drawing/2014/main" id="{7C36BBCE-1F7D-45DC-A909-2DC0F67BA951}"/>
              </a:ext>
            </a:extLst>
          </p:cNvPr>
          <p:cNvSpPr/>
          <p:nvPr/>
        </p:nvSpPr>
        <p:spPr>
          <a:xfrm rot="5400000" flipH="1">
            <a:off x="5790961" y="669080"/>
            <a:ext cx="5520906" cy="4718472"/>
          </a:xfrm>
          <a:prstGeom prst="round2SameRect">
            <a:avLst/>
          </a:prstGeom>
          <a:solidFill>
            <a:schemeClr val="bg1">
              <a:lumMod val="65000"/>
              <a:alpha val="81000"/>
            </a:schemeClr>
          </a:solid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sp>
        <p:nvSpPr>
          <p:cNvPr id="224" name="مستطيل 223">
            <a:extLst>
              <a:ext uri="{FF2B5EF4-FFF2-40B4-BE49-F238E27FC236}">
                <a16:creationId xmlns:a16="http://schemas.microsoft.com/office/drawing/2014/main" id="{C2F3049B-FC1B-42DD-90F6-DCDB07B94C51}"/>
              </a:ext>
            </a:extLst>
          </p:cNvPr>
          <p:cNvSpPr/>
          <p:nvPr/>
        </p:nvSpPr>
        <p:spPr>
          <a:xfrm flipH="1">
            <a:off x="6096000" y="108823"/>
            <a:ext cx="5041209" cy="5796951"/>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grpSp>
        <p:nvGrpSpPr>
          <p:cNvPr id="238" name="مجموعة 237">
            <a:extLst>
              <a:ext uri="{FF2B5EF4-FFF2-40B4-BE49-F238E27FC236}">
                <a16:creationId xmlns:a16="http://schemas.microsoft.com/office/drawing/2014/main" id="{462A774F-0EFA-430D-A1EB-69844FEF7504}"/>
              </a:ext>
            </a:extLst>
          </p:cNvPr>
          <p:cNvGrpSpPr/>
          <p:nvPr/>
        </p:nvGrpSpPr>
        <p:grpSpPr>
          <a:xfrm flipH="1">
            <a:off x="6290782" y="355901"/>
            <a:ext cx="4718471" cy="5520906"/>
            <a:chOff x="1276200" y="284672"/>
            <a:chExt cx="4748009" cy="5520906"/>
          </a:xfrm>
          <a:solidFill>
            <a:schemeClr val="bg1">
              <a:lumMod val="85000"/>
            </a:schemeClr>
          </a:solidFill>
        </p:grpSpPr>
        <p:sp>
          <p:nvSpPr>
            <p:cNvPr id="239" name="مستطيل: زوايا علوية مستديرة 2">
              <a:extLst>
                <a:ext uri="{FF2B5EF4-FFF2-40B4-BE49-F238E27FC236}">
                  <a16:creationId xmlns:a16="http://schemas.microsoft.com/office/drawing/2014/main" id="{B527A0E8-2B49-4908-AC1E-F05A543051B6}"/>
                </a:ext>
              </a:extLst>
            </p:cNvPr>
            <p:cNvSpPr/>
            <p:nvPr/>
          </p:nvSpPr>
          <p:spPr>
            <a:xfrm rot="16200000">
              <a:off x="889752" y="671120"/>
              <a:ext cx="5520906" cy="4748009"/>
            </a:xfrm>
            <a:prstGeom prst="rect">
              <a:avLst/>
            </a:prstGeom>
            <a:grp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cxnSp>
          <p:nvCxnSpPr>
            <p:cNvPr id="240" name="رابط مستقيم 239">
              <a:extLst>
                <a:ext uri="{FF2B5EF4-FFF2-40B4-BE49-F238E27FC236}">
                  <a16:creationId xmlns:a16="http://schemas.microsoft.com/office/drawing/2014/main" id="{763A4697-B8A8-472D-A59F-C28E3F698CF3}"/>
                </a:ext>
              </a:extLst>
            </p:cNvPr>
            <p:cNvCxnSpPr/>
            <p:nvPr/>
          </p:nvCxnSpPr>
          <p:spPr>
            <a:xfrm>
              <a:off x="5543550" y="436899"/>
              <a:ext cx="0" cy="5187716"/>
            </a:xfrm>
            <a:prstGeom prst="line">
              <a:avLst/>
            </a:prstGeom>
            <a:grpFill/>
            <a:ln w="15875"/>
          </p:spPr>
          <p:style>
            <a:lnRef idx="1">
              <a:schemeClr val="accent1"/>
            </a:lnRef>
            <a:fillRef idx="0">
              <a:schemeClr val="accent1"/>
            </a:fillRef>
            <a:effectRef idx="0">
              <a:schemeClr val="accent1"/>
            </a:effectRef>
            <a:fontRef idx="minor">
              <a:schemeClr val="tx1"/>
            </a:fontRef>
          </p:style>
        </p:cxnSp>
        <p:cxnSp>
          <p:nvCxnSpPr>
            <p:cNvPr id="241" name="رابط مستقيم 240">
              <a:extLst>
                <a:ext uri="{FF2B5EF4-FFF2-40B4-BE49-F238E27FC236}">
                  <a16:creationId xmlns:a16="http://schemas.microsoft.com/office/drawing/2014/main" id="{2CE880DA-75D2-4273-8177-DCA84CCC744B}"/>
                </a:ext>
              </a:extLst>
            </p:cNvPr>
            <p:cNvCxnSpPr>
              <a:cxnSpLocks/>
            </p:cNvCxnSpPr>
            <p:nvPr/>
          </p:nvCxnSpPr>
          <p:spPr>
            <a:xfrm flipH="1">
              <a:off x="1313500" y="928724"/>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2" name="رابط مستقيم 241">
              <a:extLst>
                <a:ext uri="{FF2B5EF4-FFF2-40B4-BE49-F238E27FC236}">
                  <a16:creationId xmlns:a16="http://schemas.microsoft.com/office/drawing/2014/main" id="{25FE55E9-B915-41C7-9CF4-461283512BF1}"/>
                </a:ext>
              </a:extLst>
            </p:cNvPr>
            <p:cNvCxnSpPr>
              <a:cxnSpLocks/>
            </p:cNvCxnSpPr>
            <p:nvPr/>
          </p:nvCxnSpPr>
          <p:spPr>
            <a:xfrm flipH="1">
              <a:off x="1313500" y="1460453"/>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3" name="رابط مستقيم 242">
              <a:extLst>
                <a:ext uri="{FF2B5EF4-FFF2-40B4-BE49-F238E27FC236}">
                  <a16:creationId xmlns:a16="http://schemas.microsoft.com/office/drawing/2014/main" id="{B1B992C0-63A4-4020-9C8C-7415CB596BAD}"/>
                </a:ext>
              </a:extLst>
            </p:cNvPr>
            <p:cNvCxnSpPr>
              <a:cxnSpLocks/>
            </p:cNvCxnSpPr>
            <p:nvPr/>
          </p:nvCxnSpPr>
          <p:spPr>
            <a:xfrm flipH="1">
              <a:off x="1313500" y="1968485"/>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4" name="رابط مستقيم 243">
              <a:extLst>
                <a:ext uri="{FF2B5EF4-FFF2-40B4-BE49-F238E27FC236}">
                  <a16:creationId xmlns:a16="http://schemas.microsoft.com/office/drawing/2014/main" id="{A80C08CB-98C5-4900-873E-12707BCE9679}"/>
                </a:ext>
              </a:extLst>
            </p:cNvPr>
            <p:cNvCxnSpPr>
              <a:cxnSpLocks/>
            </p:cNvCxnSpPr>
            <p:nvPr/>
          </p:nvCxnSpPr>
          <p:spPr>
            <a:xfrm flipH="1">
              <a:off x="1313500" y="2509739"/>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5" name="رابط مستقيم 244">
              <a:extLst>
                <a:ext uri="{FF2B5EF4-FFF2-40B4-BE49-F238E27FC236}">
                  <a16:creationId xmlns:a16="http://schemas.microsoft.com/office/drawing/2014/main" id="{167D1B96-89B5-4AC6-A796-CCC048A673C0}"/>
                </a:ext>
              </a:extLst>
            </p:cNvPr>
            <p:cNvCxnSpPr>
              <a:cxnSpLocks/>
            </p:cNvCxnSpPr>
            <p:nvPr/>
          </p:nvCxnSpPr>
          <p:spPr>
            <a:xfrm flipH="1">
              <a:off x="1313500" y="3042993"/>
              <a:ext cx="4197527" cy="213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6" name="رابط مستقيم 245">
              <a:extLst>
                <a:ext uri="{FF2B5EF4-FFF2-40B4-BE49-F238E27FC236}">
                  <a16:creationId xmlns:a16="http://schemas.microsoft.com/office/drawing/2014/main" id="{A405EF2B-CD83-4372-855C-878B92475DF0}"/>
                </a:ext>
              </a:extLst>
            </p:cNvPr>
            <p:cNvCxnSpPr>
              <a:cxnSpLocks/>
            </p:cNvCxnSpPr>
            <p:nvPr/>
          </p:nvCxnSpPr>
          <p:spPr>
            <a:xfrm flipH="1">
              <a:off x="1313500" y="3574722"/>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7" name="رابط مستقيم 246">
              <a:extLst>
                <a:ext uri="{FF2B5EF4-FFF2-40B4-BE49-F238E27FC236}">
                  <a16:creationId xmlns:a16="http://schemas.microsoft.com/office/drawing/2014/main" id="{C47F0434-F8CD-4D12-8F1F-56943470E8C2}"/>
                </a:ext>
              </a:extLst>
            </p:cNvPr>
            <p:cNvCxnSpPr>
              <a:cxnSpLocks/>
            </p:cNvCxnSpPr>
            <p:nvPr/>
          </p:nvCxnSpPr>
          <p:spPr>
            <a:xfrm flipH="1">
              <a:off x="1313500" y="4092279"/>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8" name="رابط مستقيم 247">
              <a:extLst>
                <a:ext uri="{FF2B5EF4-FFF2-40B4-BE49-F238E27FC236}">
                  <a16:creationId xmlns:a16="http://schemas.microsoft.com/office/drawing/2014/main" id="{07836618-FFE7-448C-9E05-383CEB3DC5BD}"/>
                </a:ext>
              </a:extLst>
            </p:cNvPr>
            <p:cNvCxnSpPr>
              <a:cxnSpLocks/>
            </p:cNvCxnSpPr>
            <p:nvPr/>
          </p:nvCxnSpPr>
          <p:spPr>
            <a:xfrm flipH="1">
              <a:off x="1313500" y="4633533"/>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9" name="رابط مستقيم 248">
              <a:extLst>
                <a:ext uri="{FF2B5EF4-FFF2-40B4-BE49-F238E27FC236}">
                  <a16:creationId xmlns:a16="http://schemas.microsoft.com/office/drawing/2014/main" id="{7FCDEA34-1479-4500-B93E-46CD3BCC809C}"/>
                </a:ext>
              </a:extLst>
            </p:cNvPr>
            <p:cNvCxnSpPr>
              <a:cxnSpLocks/>
            </p:cNvCxnSpPr>
            <p:nvPr/>
          </p:nvCxnSpPr>
          <p:spPr>
            <a:xfrm flipH="1">
              <a:off x="1313500" y="5146694"/>
              <a:ext cx="4197527" cy="0"/>
            </a:xfrm>
            <a:prstGeom prst="line">
              <a:avLst/>
            </a:prstGeom>
            <a:grpFill/>
            <a:ln/>
          </p:spPr>
          <p:style>
            <a:lnRef idx="1">
              <a:schemeClr val="accent3"/>
            </a:lnRef>
            <a:fillRef idx="0">
              <a:schemeClr val="accent3"/>
            </a:fillRef>
            <a:effectRef idx="0">
              <a:schemeClr val="accent3"/>
            </a:effectRef>
            <a:fontRef idx="minor">
              <a:schemeClr val="tx1"/>
            </a:fontRef>
          </p:style>
        </p:cxnSp>
      </p:grpSp>
      <p:grpSp>
        <p:nvGrpSpPr>
          <p:cNvPr id="226" name="مجموعة 225">
            <a:extLst>
              <a:ext uri="{FF2B5EF4-FFF2-40B4-BE49-F238E27FC236}">
                <a16:creationId xmlns:a16="http://schemas.microsoft.com/office/drawing/2014/main" id="{7A21D14A-FE4A-4630-8AEB-706ED9E890E9}"/>
              </a:ext>
            </a:extLst>
          </p:cNvPr>
          <p:cNvGrpSpPr/>
          <p:nvPr/>
        </p:nvGrpSpPr>
        <p:grpSpPr>
          <a:xfrm flipH="1">
            <a:off x="6245471" y="302357"/>
            <a:ext cx="4718471" cy="5520906"/>
            <a:chOff x="1301068" y="284672"/>
            <a:chExt cx="4748009" cy="5520906"/>
          </a:xfrm>
          <a:solidFill>
            <a:schemeClr val="bg1">
              <a:lumMod val="85000"/>
            </a:schemeClr>
          </a:solidFill>
        </p:grpSpPr>
        <p:sp>
          <p:nvSpPr>
            <p:cNvPr id="227" name="مستطيل: زوايا علوية مستديرة 2">
              <a:extLst>
                <a:ext uri="{FF2B5EF4-FFF2-40B4-BE49-F238E27FC236}">
                  <a16:creationId xmlns:a16="http://schemas.microsoft.com/office/drawing/2014/main" id="{D6667922-CAE7-4EC5-BB4D-F91078CBC2DC}"/>
                </a:ext>
              </a:extLst>
            </p:cNvPr>
            <p:cNvSpPr/>
            <p:nvPr/>
          </p:nvSpPr>
          <p:spPr>
            <a:xfrm rot="16200000">
              <a:off x="914620" y="671120"/>
              <a:ext cx="5520906" cy="4748009"/>
            </a:xfrm>
            <a:prstGeom prst="rect">
              <a:avLst/>
            </a:prstGeom>
            <a:grp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cxnSp>
          <p:nvCxnSpPr>
            <p:cNvPr id="228" name="رابط مستقيم 227">
              <a:extLst>
                <a:ext uri="{FF2B5EF4-FFF2-40B4-BE49-F238E27FC236}">
                  <a16:creationId xmlns:a16="http://schemas.microsoft.com/office/drawing/2014/main" id="{E03F4928-3DC9-411A-ABF2-26D5EB33A9A9}"/>
                </a:ext>
              </a:extLst>
            </p:cNvPr>
            <p:cNvCxnSpPr/>
            <p:nvPr/>
          </p:nvCxnSpPr>
          <p:spPr>
            <a:xfrm>
              <a:off x="5543550" y="436899"/>
              <a:ext cx="0" cy="5187716"/>
            </a:xfrm>
            <a:prstGeom prst="line">
              <a:avLst/>
            </a:prstGeom>
            <a:grpFill/>
            <a:ln w="15875"/>
          </p:spPr>
          <p:style>
            <a:lnRef idx="1">
              <a:schemeClr val="accent1"/>
            </a:lnRef>
            <a:fillRef idx="0">
              <a:schemeClr val="accent1"/>
            </a:fillRef>
            <a:effectRef idx="0">
              <a:schemeClr val="accent1"/>
            </a:effectRef>
            <a:fontRef idx="minor">
              <a:schemeClr val="tx1"/>
            </a:fontRef>
          </p:style>
        </p:cxnSp>
        <p:cxnSp>
          <p:nvCxnSpPr>
            <p:cNvPr id="229" name="رابط مستقيم 228">
              <a:extLst>
                <a:ext uri="{FF2B5EF4-FFF2-40B4-BE49-F238E27FC236}">
                  <a16:creationId xmlns:a16="http://schemas.microsoft.com/office/drawing/2014/main" id="{51CFF1B8-2140-4DED-9F19-E8BB8BC5A6BA}"/>
                </a:ext>
              </a:extLst>
            </p:cNvPr>
            <p:cNvCxnSpPr>
              <a:cxnSpLocks/>
            </p:cNvCxnSpPr>
            <p:nvPr/>
          </p:nvCxnSpPr>
          <p:spPr>
            <a:xfrm flipH="1">
              <a:off x="1313500" y="928724"/>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0" name="رابط مستقيم 229">
              <a:extLst>
                <a:ext uri="{FF2B5EF4-FFF2-40B4-BE49-F238E27FC236}">
                  <a16:creationId xmlns:a16="http://schemas.microsoft.com/office/drawing/2014/main" id="{41A94C7E-5276-4326-898F-2857DBECE54F}"/>
                </a:ext>
              </a:extLst>
            </p:cNvPr>
            <p:cNvCxnSpPr>
              <a:cxnSpLocks/>
            </p:cNvCxnSpPr>
            <p:nvPr/>
          </p:nvCxnSpPr>
          <p:spPr>
            <a:xfrm flipH="1">
              <a:off x="1313500" y="1460453"/>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1" name="رابط مستقيم 230">
              <a:extLst>
                <a:ext uri="{FF2B5EF4-FFF2-40B4-BE49-F238E27FC236}">
                  <a16:creationId xmlns:a16="http://schemas.microsoft.com/office/drawing/2014/main" id="{253E26B6-4134-43DA-A19B-5F84CD3D7A69}"/>
                </a:ext>
              </a:extLst>
            </p:cNvPr>
            <p:cNvCxnSpPr>
              <a:cxnSpLocks/>
            </p:cNvCxnSpPr>
            <p:nvPr/>
          </p:nvCxnSpPr>
          <p:spPr>
            <a:xfrm flipH="1">
              <a:off x="1313500" y="1968485"/>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2" name="رابط مستقيم 231">
              <a:extLst>
                <a:ext uri="{FF2B5EF4-FFF2-40B4-BE49-F238E27FC236}">
                  <a16:creationId xmlns:a16="http://schemas.microsoft.com/office/drawing/2014/main" id="{DB64EF1F-8D85-4681-A716-09A5A945DD3C}"/>
                </a:ext>
              </a:extLst>
            </p:cNvPr>
            <p:cNvCxnSpPr>
              <a:cxnSpLocks/>
            </p:cNvCxnSpPr>
            <p:nvPr/>
          </p:nvCxnSpPr>
          <p:spPr>
            <a:xfrm flipH="1">
              <a:off x="1313500" y="2509739"/>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3" name="رابط مستقيم 232">
              <a:extLst>
                <a:ext uri="{FF2B5EF4-FFF2-40B4-BE49-F238E27FC236}">
                  <a16:creationId xmlns:a16="http://schemas.microsoft.com/office/drawing/2014/main" id="{21F61FA8-8CAF-4091-AD01-0619CCFE93EA}"/>
                </a:ext>
              </a:extLst>
            </p:cNvPr>
            <p:cNvCxnSpPr>
              <a:cxnSpLocks/>
            </p:cNvCxnSpPr>
            <p:nvPr/>
          </p:nvCxnSpPr>
          <p:spPr>
            <a:xfrm flipH="1">
              <a:off x="1313500" y="3042993"/>
              <a:ext cx="4197527" cy="213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4" name="رابط مستقيم 233">
              <a:extLst>
                <a:ext uri="{FF2B5EF4-FFF2-40B4-BE49-F238E27FC236}">
                  <a16:creationId xmlns:a16="http://schemas.microsoft.com/office/drawing/2014/main" id="{08B30E24-280C-4FE4-9E2A-D0365275322E}"/>
                </a:ext>
              </a:extLst>
            </p:cNvPr>
            <p:cNvCxnSpPr>
              <a:cxnSpLocks/>
            </p:cNvCxnSpPr>
            <p:nvPr/>
          </p:nvCxnSpPr>
          <p:spPr>
            <a:xfrm flipH="1">
              <a:off x="1313500" y="3574722"/>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5" name="رابط مستقيم 234">
              <a:extLst>
                <a:ext uri="{FF2B5EF4-FFF2-40B4-BE49-F238E27FC236}">
                  <a16:creationId xmlns:a16="http://schemas.microsoft.com/office/drawing/2014/main" id="{76B11C0B-B870-4227-9D44-94F35A3CCFB6}"/>
                </a:ext>
              </a:extLst>
            </p:cNvPr>
            <p:cNvCxnSpPr>
              <a:cxnSpLocks/>
            </p:cNvCxnSpPr>
            <p:nvPr/>
          </p:nvCxnSpPr>
          <p:spPr>
            <a:xfrm flipH="1">
              <a:off x="1313500" y="4092279"/>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6" name="رابط مستقيم 235">
              <a:extLst>
                <a:ext uri="{FF2B5EF4-FFF2-40B4-BE49-F238E27FC236}">
                  <a16:creationId xmlns:a16="http://schemas.microsoft.com/office/drawing/2014/main" id="{B09F82CD-3628-457F-8C95-C094BDD2AA44}"/>
                </a:ext>
              </a:extLst>
            </p:cNvPr>
            <p:cNvCxnSpPr>
              <a:cxnSpLocks/>
            </p:cNvCxnSpPr>
            <p:nvPr/>
          </p:nvCxnSpPr>
          <p:spPr>
            <a:xfrm flipH="1">
              <a:off x="1313500" y="4633533"/>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7" name="رابط مستقيم 236">
              <a:extLst>
                <a:ext uri="{FF2B5EF4-FFF2-40B4-BE49-F238E27FC236}">
                  <a16:creationId xmlns:a16="http://schemas.microsoft.com/office/drawing/2014/main" id="{81394620-9D1B-4422-B803-7FA2054A1A87}"/>
                </a:ext>
              </a:extLst>
            </p:cNvPr>
            <p:cNvCxnSpPr>
              <a:cxnSpLocks/>
            </p:cNvCxnSpPr>
            <p:nvPr/>
          </p:nvCxnSpPr>
          <p:spPr>
            <a:xfrm flipH="1">
              <a:off x="1313500" y="5146694"/>
              <a:ext cx="4197527" cy="0"/>
            </a:xfrm>
            <a:prstGeom prst="line">
              <a:avLst/>
            </a:prstGeom>
            <a:grpFill/>
            <a:ln/>
          </p:spPr>
          <p:style>
            <a:lnRef idx="1">
              <a:schemeClr val="accent3"/>
            </a:lnRef>
            <a:fillRef idx="0">
              <a:schemeClr val="accent3"/>
            </a:fillRef>
            <a:effectRef idx="0">
              <a:schemeClr val="accent3"/>
            </a:effectRef>
            <a:fontRef idx="minor">
              <a:schemeClr val="tx1"/>
            </a:fontRef>
          </p:style>
        </p:cxnSp>
      </p:grpSp>
      <p:grpSp>
        <p:nvGrpSpPr>
          <p:cNvPr id="152" name="مجموعة 151">
            <a:extLst>
              <a:ext uri="{FF2B5EF4-FFF2-40B4-BE49-F238E27FC236}">
                <a16:creationId xmlns:a16="http://schemas.microsoft.com/office/drawing/2014/main" id="{9279AC01-0484-4E83-A48F-F874061E8F0C}"/>
              </a:ext>
            </a:extLst>
          </p:cNvPr>
          <p:cNvGrpSpPr/>
          <p:nvPr/>
        </p:nvGrpSpPr>
        <p:grpSpPr>
          <a:xfrm>
            <a:off x="10157008" y="1168870"/>
            <a:ext cx="688995" cy="1583171"/>
            <a:chOff x="1032057" y="968354"/>
            <a:chExt cx="1097083" cy="1354461"/>
          </a:xfrm>
          <a:solidFill>
            <a:schemeClr val="accent3">
              <a:lumMod val="75000"/>
            </a:schemeClr>
          </a:solidFill>
          <a:effectLst>
            <a:outerShdw blurRad="50800" dist="38100" algn="l" rotWithShape="0">
              <a:prstClr val="black">
                <a:alpha val="40000"/>
              </a:prstClr>
            </a:outerShdw>
          </a:effectLst>
        </p:grpSpPr>
        <p:sp>
          <p:nvSpPr>
            <p:cNvPr id="153" name="مستطيل 152">
              <a:extLst>
                <a:ext uri="{FF2B5EF4-FFF2-40B4-BE49-F238E27FC236}">
                  <a16:creationId xmlns:a16="http://schemas.microsoft.com/office/drawing/2014/main" id="{E516499B-5D50-47DB-98A3-7F8E4E3897DC}"/>
                </a:ext>
              </a:extLst>
            </p:cNvPr>
            <p:cNvSpPr/>
            <p:nvPr/>
          </p:nvSpPr>
          <p:spPr>
            <a:xfrm>
              <a:off x="1032057" y="968354"/>
              <a:ext cx="1097083" cy="1354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sp>
          <p:nvSpPr>
            <p:cNvPr id="154" name="مربع نص 153">
              <a:extLst>
                <a:ext uri="{FF2B5EF4-FFF2-40B4-BE49-F238E27FC236}">
                  <a16:creationId xmlns:a16="http://schemas.microsoft.com/office/drawing/2014/main" id="{EACEAD0D-6BDB-49DF-B943-DE605AFF63EA}"/>
                </a:ext>
              </a:extLst>
            </p:cNvPr>
            <p:cNvSpPr txBox="1"/>
            <p:nvPr/>
          </p:nvSpPr>
          <p:spPr>
            <a:xfrm>
              <a:off x="1092261" y="1032823"/>
              <a:ext cx="1013919" cy="1168010"/>
            </a:xfrm>
            <a:prstGeom prst="rect">
              <a:avLst/>
            </a:prstGeom>
            <a:grpFill/>
          </p:spPr>
          <p:txBody>
            <a:bodyPr vert="vert270" wrap="square" rtlCol="1">
              <a:spAutoFit/>
            </a:bodyPr>
            <a:lstStyle/>
            <a:p>
              <a:pPr algn="ctr"/>
              <a:r>
                <a:rPr lang="ar-SA" sz="2800" b="1" spc="-15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تحياتي لكم</a:t>
              </a:r>
              <a:endParaRPr lang="ar-SA" sz="3200" b="1" spc="-15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grpSp>
        <p:nvGrpSpPr>
          <p:cNvPr id="172" name="مجموعة 171">
            <a:extLst>
              <a:ext uri="{FF2B5EF4-FFF2-40B4-BE49-F238E27FC236}">
                <a16:creationId xmlns:a16="http://schemas.microsoft.com/office/drawing/2014/main" id="{42982EF8-32A2-48B8-9352-72C15F8D2E70}"/>
              </a:ext>
            </a:extLst>
          </p:cNvPr>
          <p:cNvGrpSpPr/>
          <p:nvPr/>
        </p:nvGrpSpPr>
        <p:grpSpPr>
          <a:xfrm flipH="1">
            <a:off x="6200160" y="248813"/>
            <a:ext cx="4743187" cy="5520906"/>
            <a:chOff x="1288632" y="284672"/>
            <a:chExt cx="4772879" cy="5520906"/>
          </a:xfrm>
        </p:grpSpPr>
        <p:sp>
          <p:nvSpPr>
            <p:cNvPr id="3" name="مستطيل: زوايا علوية مستديرة 2">
              <a:extLst>
                <a:ext uri="{FF2B5EF4-FFF2-40B4-BE49-F238E27FC236}">
                  <a16:creationId xmlns:a16="http://schemas.microsoft.com/office/drawing/2014/main" id="{5F58DF46-7080-4293-A4AA-E27C10FBC017}"/>
                </a:ext>
              </a:extLst>
            </p:cNvPr>
            <p:cNvSpPr/>
            <p:nvPr/>
          </p:nvSpPr>
          <p:spPr>
            <a:xfrm rot="16200000">
              <a:off x="927054" y="671120"/>
              <a:ext cx="5520906" cy="4748009"/>
            </a:xfrm>
            <a:prstGeom prst="rect">
              <a:avLst/>
            </a:prstGeom>
            <a:solidFill>
              <a:schemeClr val="bg1">
                <a:lumMod val="95000"/>
              </a:schemeClr>
            </a:solid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cxnSp>
          <p:nvCxnSpPr>
            <p:cNvPr id="125" name="رابط مستقيم 124">
              <a:extLst>
                <a:ext uri="{FF2B5EF4-FFF2-40B4-BE49-F238E27FC236}">
                  <a16:creationId xmlns:a16="http://schemas.microsoft.com/office/drawing/2014/main" id="{836E6879-C6CC-4D69-A1A0-03BB7FD258C6}"/>
                </a:ext>
              </a:extLst>
            </p:cNvPr>
            <p:cNvCxnSpPr/>
            <p:nvPr/>
          </p:nvCxnSpPr>
          <p:spPr>
            <a:xfrm>
              <a:off x="5543550" y="436899"/>
              <a:ext cx="0" cy="518771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8" name="رابط مستقيم 127">
              <a:extLst>
                <a:ext uri="{FF2B5EF4-FFF2-40B4-BE49-F238E27FC236}">
                  <a16:creationId xmlns:a16="http://schemas.microsoft.com/office/drawing/2014/main" id="{011717EA-D6B8-432E-B173-9F250F1EDB37}"/>
                </a:ext>
              </a:extLst>
            </p:cNvPr>
            <p:cNvCxnSpPr>
              <a:cxnSpLocks/>
            </p:cNvCxnSpPr>
            <p:nvPr/>
          </p:nvCxnSpPr>
          <p:spPr>
            <a:xfrm flipH="1">
              <a:off x="1288632" y="928724"/>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8" name="رابط مستقيم 137">
              <a:extLst>
                <a:ext uri="{FF2B5EF4-FFF2-40B4-BE49-F238E27FC236}">
                  <a16:creationId xmlns:a16="http://schemas.microsoft.com/office/drawing/2014/main" id="{4F0FF9CD-CF1E-4791-9C50-545D3ABE5503}"/>
                </a:ext>
              </a:extLst>
            </p:cNvPr>
            <p:cNvCxnSpPr>
              <a:cxnSpLocks/>
            </p:cNvCxnSpPr>
            <p:nvPr/>
          </p:nvCxnSpPr>
          <p:spPr>
            <a:xfrm flipH="1">
              <a:off x="1313500" y="4092279"/>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1" name="رابط مستقيم 130">
              <a:extLst>
                <a:ext uri="{FF2B5EF4-FFF2-40B4-BE49-F238E27FC236}">
                  <a16:creationId xmlns:a16="http://schemas.microsoft.com/office/drawing/2014/main" id="{9B0A8978-9C5D-4DFD-990A-BB77889072C6}"/>
                </a:ext>
              </a:extLst>
            </p:cNvPr>
            <p:cNvCxnSpPr>
              <a:cxnSpLocks/>
            </p:cNvCxnSpPr>
            <p:nvPr/>
          </p:nvCxnSpPr>
          <p:spPr>
            <a:xfrm flipH="1">
              <a:off x="1313500" y="1460453"/>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4" name="رابط مستقيم 133">
              <a:extLst>
                <a:ext uri="{FF2B5EF4-FFF2-40B4-BE49-F238E27FC236}">
                  <a16:creationId xmlns:a16="http://schemas.microsoft.com/office/drawing/2014/main" id="{5ACE2581-836B-4491-8250-8C5F687C9477}"/>
                </a:ext>
              </a:extLst>
            </p:cNvPr>
            <p:cNvCxnSpPr>
              <a:cxnSpLocks/>
            </p:cNvCxnSpPr>
            <p:nvPr/>
          </p:nvCxnSpPr>
          <p:spPr>
            <a:xfrm flipH="1">
              <a:off x="1313500" y="1968485"/>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5" name="رابط مستقيم 134">
              <a:extLst>
                <a:ext uri="{FF2B5EF4-FFF2-40B4-BE49-F238E27FC236}">
                  <a16:creationId xmlns:a16="http://schemas.microsoft.com/office/drawing/2014/main" id="{6F2AD7D8-F53C-4AAB-962F-C2FF7D08F627}"/>
                </a:ext>
              </a:extLst>
            </p:cNvPr>
            <p:cNvCxnSpPr>
              <a:cxnSpLocks/>
            </p:cNvCxnSpPr>
            <p:nvPr/>
          </p:nvCxnSpPr>
          <p:spPr>
            <a:xfrm flipH="1">
              <a:off x="1313500" y="2509739"/>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6" name="رابط مستقيم 135">
              <a:extLst>
                <a:ext uri="{FF2B5EF4-FFF2-40B4-BE49-F238E27FC236}">
                  <a16:creationId xmlns:a16="http://schemas.microsoft.com/office/drawing/2014/main" id="{DBCC46A1-AD2B-44AD-B174-E327286D193E}"/>
                </a:ext>
              </a:extLst>
            </p:cNvPr>
            <p:cNvCxnSpPr>
              <a:cxnSpLocks/>
            </p:cNvCxnSpPr>
            <p:nvPr/>
          </p:nvCxnSpPr>
          <p:spPr>
            <a:xfrm flipH="1">
              <a:off x="1313500" y="3042993"/>
              <a:ext cx="4197527" cy="213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7" name="رابط مستقيم 136">
              <a:extLst>
                <a:ext uri="{FF2B5EF4-FFF2-40B4-BE49-F238E27FC236}">
                  <a16:creationId xmlns:a16="http://schemas.microsoft.com/office/drawing/2014/main" id="{B2DAF595-7EEA-45B4-987B-F34E4CCA3C18}"/>
                </a:ext>
              </a:extLst>
            </p:cNvPr>
            <p:cNvCxnSpPr>
              <a:cxnSpLocks/>
            </p:cNvCxnSpPr>
            <p:nvPr/>
          </p:nvCxnSpPr>
          <p:spPr>
            <a:xfrm flipH="1">
              <a:off x="1313500" y="3574722"/>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9" name="رابط مستقيم 138">
              <a:extLst>
                <a:ext uri="{FF2B5EF4-FFF2-40B4-BE49-F238E27FC236}">
                  <a16:creationId xmlns:a16="http://schemas.microsoft.com/office/drawing/2014/main" id="{A954B0C1-56F7-4FB3-B159-7E47490E63D6}"/>
                </a:ext>
              </a:extLst>
            </p:cNvPr>
            <p:cNvCxnSpPr>
              <a:cxnSpLocks/>
            </p:cNvCxnSpPr>
            <p:nvPr/>
          </p:nvCxnSpPr>
          <p:spPr>
            <a:xfrm flipH="1">
              <a:off x="1313500" y="4633533"/>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40" name="رابط مستقيم 139">
              <a:extLst>
                <a:ext uri="{FF2B5EF4-FFF2-40B4-BE49-F238E27FC236}">
                  <a16:creationId xmlns:a16="http://schemas.microsoft.com/office/drawing/2014/main" id="{D5B9CAAC-D54E-4313-9DBE-1F6AF1200F23}"/>
                </a:ext>
              </a:extLst>
            </p:cNvPr>
            <p:cNvCxnSpPr>
              <a:cxnSpLocks/>
            </p:cNvCxnSpPr>
            <p:nvPr/>
          </p:nvCxnSpPr>
          <p:spPr>
            <a:xfrm flipH="1">
              <a:off x="1313500" y="5146694"/>
              <a:ext cx="4197527" cy="0"/>
            </a:xfrm>
            <a:prstGeom prst="line">
              <a:avLst/>
            </a:prstGeom>
            <a:ln/>
          </p:spPr>
          <p:style>
            <a:lnRef idx="1">
              <a:schemeClr val="accent3"/>
            </a:lnRef>
            <a:fillRef idx="0">
              <a:schemeClr val="accent3"/>
            </a:fillRef>
            <a:effectRef idx="0">
              <a:schemeClr val="accent3"/>
            </a:effectRef>
            <a:fontRef idx="minor">
              <a:schemeClr val="tx1"/>
            </a:fontRef>
          </p:style>
        </p:cxnSp>
      </p:grpSp>
      <p:grpSp>
        <p:nvGrpSpPr>
          <p:cNvPr id="123" name="مجموعة 122">
            <a:extLst>
              <a:ext uri="{FF2B5EF4-FFF2-40B4-BE49-F238E27FC236}">
                <a16:creationId xmlns:a16="http://schemas.microsoft.com/office/drawing/2014/main" id="{0C2DADA3-8EA0-40AF-AB5D-53D99698D87C}"/>
              </a:ext>
            </a:extLst>
          </p:cNvPr>
          <p:cNvGrpSpPr/>
          <p:nvPr/>
        </p:nvGrpSpPr>
        <p:grpSpPr>
          <a:xfrm flipH="1">
            <a:off x="5712932" y="356136"/>
            <a:ext cx="658347" cy="5315016"/>
            <a:chOff x="5758284" y="391995"/>
            <a:chExt cx="658347" cy="5315016"/>
          </a:xfrm>
        </p:grpSpPr>
        <p:grpSp>
          <p:nvGrpSpPr>
            <p:cNvPr id="20" name="مجموعة 19">
              <a:extLst>
                <a:ext uri="{FF2B5EF4-FFF2-40B4-BE49-F238E27FC236}">
                  <a16:creationId xmlns:a16="http://schemas.microsoft.com/office/drawing/2014/main" id="{5912D233-CFB1-419E-9AD3-5D56482D8689}"/>
                </a:ext>
              </a:extLst>
            </p:cNvPr>
            <p:cNvGrpSpPr/>
            <p:nvPr/>
          </p:nvGrpSpPr>
          <p:grpSpPr>
            <a:xfrm>
              <a:off x="5766225" y="391995"/>
              <a:ext cx="650406" cy="228600"/>
              <a:chOff x="5766225" y="391995"/>
              <a:chExt cx="650406" cy="228600"/>
            </a:xfrm>
          </p:grpSpPr>
          <p:sp>
            <p:nvSpPr>
              <p:cNvPr id="10" name="Google Shape;151;p5">
                <a:extLst>
                  <a:ext uri="{FF2B5EF4-FFF2-40B4-BE49-F238E27FC236}">
                    <a16:creationId xmlns:a16="http://schemas.microsoft.com/office/drawing/2014/main" id="{504FA1FA-F7C3-4CA9-A36B-6254B2E21CDF}"/>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 name="Google Shape;150;p5">
                <a:extLst>
                  <a:ext uri="{FF2B5EF4-FFF2-40B4-BE49-F238E27FC236}">
                    <a16:creationId xmlns:a16="http://schemas.microsoft.com/office/drawing/2014/main" id="{038E4FBA-12E4-48FF-BA32-C699988658DD}"/>
                  </a:ext>
                </a:extLst>
              </p:cNvPr>
              <p:cNvGrpSpPr/>
              <p:nvPr/>
            </p:nvGrpSpPr>
            <p:grpSpPr>
              <a:xfrm>
                <a:off x="5792378" y="391995"/>
                <a:ext cx="624253" cy="228600"/>
                <a:chOff x="1373767" y="878163"/>
                <a:chExt cx="624253" cy="228600"/>
              </a:xfrm>
            </p:grpSpPr>
            <p:sp>
              <p:nvSpPr>
                <p:cNvPr id="12" name="Google Shape;151;p5">
                  <a:extLst>
                    <a:ext uri="{FF2B5EF4-FFF2-40B4-BE49-F238E27FC236}">
                      <a16:creationId xmlns:a16="http://schemas.microsoft.com/office/drawing/2014/main" id="{DBF9D0EC-50DB-415A-86FC-FB2B373D3C27}"/>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152;p5">
                  <a:extLst>
                    <a:ext uri="{FF2B5EF4-FFF2-40B4-BE49-F238E27FC236}">
                      <a16:creationId xmlns:a16="http://schemas.microsoft.com/office/drawing/2014/main" id="{A439B9D3-3EA2-48EC-95FA-5C7C0ADCB128}"/>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153;p5">
                  <a:extLst>
                    <a:ext uri="{FF2B5EF4-FFF2-40B4-BE49-F238E27FC236}">
                      <a16:creationId xmlns:a16="http://schemas.microsoft.com/office/drawing/2014/main" id="{45D818C1-F4EA-4BDF-9425-7F4B04AAEFD4}"/>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21" name="مجموعة 20">
              <a:extLst>
                <a:ext uri="{FF2B5EF4-FFF2-40B4-BE49-F238E27FC236}">
                  <a16:creationId xmlns:a16="http://schemas.microsoft.com/office/drawing/2014/main" id="{5C43E52F-9183-4577-85B0-F29AF3983B43}"/>
                </a:ext>
              </a:extLst>
            </p:cNvPr>
            <p:cNvGrpSpPr/>
            <p:nvPr/>
          </p:nvGrpSpPr>
          <p:grpSpPr>
            <a:xfrm>
              <a:off x="5765940" y="715845"/>
              <a:ext cx="650406" cy="228600"/>
              <a:chOff x="5766225" y="391995"/>
              <a:chExt cx="650406" cy="228600"/>
            </a:xfrm>
          </p:grpSpPr>
          <p:sp>
            <p:nvSpPr>
              <p:cNvPr id="22" name="Google Shape;151;p5">
                <a:extLst>
                  <a:ext uri="{FF2B5EF4-FFF2-40B4-BE49-F238E27FC236}">
                    <a16:creationId xmlns:a16="http://schemas.microsoft.com/office/drawing/2014/main" id="{A21F0E2E-CD06-4236-9201-C851705C4753}"/>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3" name="Google Shape;150;p5">
                <a:extLst>
                  <a:ext uri="{FF2B5EF4-FFF2-40B4-BE49-F238E27FC236}">
                    <a16:creationId xmlns:a16="http://schemas.microsoft.com/office/drawing/2014/main" id="{F5C7BAD9-32A6-4901-8623-18F9B0058D58}"/>
                  </a:ext>
                </a:extLst>
              </p:cNvPr>
              <p:cNvGrpSpPr/>
              <p:nvPr/>
            </p:nvGrpSpPr>
            <p:grpSpPr>
              <a:xfrm>
                <a:off x="5792378" y="391995"/>
                <a:ext cx="624253" cy="228600"/>
                <a:chOff x="1373767" y="878163"/>
                <a:chExt cx="624253" cy="228600"/>
              </a:xfrm>
            </p:grpSpPr>
            <p:sp>
              <p:nvSpPr>
                <p:cNvPr id="24" name="Google Shape;151;p5">
                  <a:extLst>
                    <a:ext uri="{FF2B5EF4-FFF2-40B4-BE49-F238E27FC236}">
                      <a16:creationId xmlns:a16="http://schemas.microsoft.com/office/drawing/2014/main" id="{59BF470F-65CA-4B70-AE6B-89999A75FAAF}"/>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152;p5">
                  <a:extLst>
                    <a:ext uri="{FF2B5EF4-FFF2-40B4-BE49-F238E27FC236}">
                      <a16:creationId xmlns:a16="http://schemas.microsoft.com/office/drawing/2014/main" id="{E4F314FE-83AF-4FA1-BD20-2C0FF1BEBCF0}"/>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153;p5">
                  <a:extLst>
                    <a:ext uri="{FF2B5EF4-FFF2-40B4-BE49-F238E27FC236}">
                      <a16:creationId xmlns:a16="http://schemas.microsoft.com/office/drawing/2014/main" id="{BF50757C-8C64-4C10-B3B6-33520468C880}"/>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27" name="مجموعة 26">
              <a:extLst>
                <a:ext uri="{FF2B5EF4-FFF2-40B4-BE49-F238E27FC236}">
                  <a16:creationId xmlns:a16="http://schemas.microsoft.com/office/drawing/2014/main" id="{69C12B15-345D-438C-AE45-55EE15E3E56B}"/>
                </a:ext>
              </a:extLst>
            </p:cNvPr>
            <p:cNvGrpSpPr/>
            <p:nvPr/>
          </p:nvGrpSpPr>
          <p:grpSpPr>
            <a:xfrm>
              <a:off x="5758854" y="1030887"/>
              <a:ext cx="650406" cy="228600"/>
              <a:chOff x="5766225" y="391995"/>
              <a:chExt cx="650406" cy="228600"/>
            </a:xfrm>
          </p:grpSpPr>
          <p:sp>
            <p:nvSpPr>
              <p:cNvPr id="28" name="Google Shape;151;p5">
                <a:extLst>
                  <a:ext uri="{FF2B5EF4-FFF2-40B4-BE49-F238E27FC236}">
                    <a16:creationId xmlns:a16="http://schemas.microsoft.com/office/drawing/2014/main" id="{3C30EB10-A57F-4D55-B046-745AFFEEA7A9}"/>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 name="Google Shape;150;p5">
                <a:extLst>
                  <a:ext uri="{FF2B5EF4-FFF2-40B4-BE49-F238E27FC236}">
                    <a16:creationId xmlns:a16="http://schemas.microsoft.com/office/drawing/2014/main" id="{FDDBECFE-157D-4EDD-BA2B-CB38A94F5895}"/>
                  </a:ext>
                </a:extLst>
              </p:cNvPr>
              <p:cNvGrpSpPr/>
              <p:nvPr/>
            </p:nvGrpSpPr>
            <p:grpSpPr>
              <a:xfrm>
                <a:off x="5792378" y="391995"/>
                <a:ext cx="624253" cy="228600"/>
                <a:chOff x="1373767" y="878163"/>
                <a:chExt cx="624253" cy="228600"/>
              </a:xfrm>
            </p:grpSpPr>
            <p:sp>
              <p:nvSpPr>
                <p:cNvPr id="30" name="Google Shape;151;p5">
                  <a:extLst>
                    <a:ext uri="{FF2B5EF4-FFF2-40B4-BE49-F238E27FC236}">
                      <a16:creationId xmlns:a16="http://schemas.microsoft.com/office/drawing/2014/main" id="{DE40F3DD-4B56-4C52-B216-D7B625F6A5E2}"/>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152;p5">
                  <a:extLst>
                    <a:ext uri="{FF2B5EF4-FFF2-40B4-BE49-F238E27FC236}">
                      <a16:creationId xmlns:a16="http://schemas.microsoft.com/office/drawing/2014/main" id="{D7B3EC9C-10F6-418C-9CA1-46B09B911ADE}"/>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153;p5">
                  <a:extLst>
                    <a:ext uri="{FF2B5EF4-FFF2-40B4-BE49-F238E27FC236}">
                      <a16:creationId xmlns:a16="http://schemas.microsoft.com/office/drawing/2014/main" id="{B9560FC4-56AC-4BEA-A266-E90A2E07F16E}"/>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33" name="مجموعة 32">
              <a:extLst>
                <a:ext uri="{FF2B5EF4-FFF2-40B4-BE49-F238E27FC236}">
                  <a16:creationId xmlns:a16="http://schemas.microsoft.com/office/drawing/2014/main" id="{FE7F868C-9073-4DF3-B944-A28C5F0DD494}"/>
                </a:ext>
              </a:extLst>
            </p:cNvPr>
            <p:cNvGrpSpPr/>
            <p:nvPr/>
          </p:nvGrpSpPr>
          <p:grpSpPr>
            <a:xfrm>
              <a:off x="5765940" y="1344495"/>
              <a:ext cx="650406" cy="228600"/>
              <a:chOff x="5766225" y="391995"/>
              <a:chExt cx="650406" cy="228600"/>
            </a:xfrm>
          </p:grpSpPr>
          <p:sp>
            <p:nvSpPr>
              <p:cNvPr id="34" name="Google Shape;151;p5">
                <a:extLst>
                  <a:ext uri="{FF2B5EF4-FFF2-40B4-BE49-F238E27FC236}">
                    <a16:creationId xmlns:a16="http://schemas.microsoft.com/office/drawing/2014/main" id="{ED21779E-8E75-4D56-8D82-F242745F8D08}"/>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5" name="Google Shape;150;p5">
                <a:extLst>
                  <a:ext uri="{FF2B5EF4-FFF2-40B4-BE49-F238E27FC236}">
                    <a16:creationId xmlns:a16="http://schemas.microsoft.com/office/drawing/2014/main" id="{32C0D845-222B-4C5F-839B-6587DE30F0D8}"/>
                  </a:ext>
                </a:extLst>
              </p:cNvPr>
              <p:cNvGrpSpPr/>
              <p:nvPr/>
            </p:nvGrpSpPr>
            <p:grpSpPr>
              <a:xfrm>
                <a:off x="5792378" y="391995"/>
                <a:ext cx="624253" cy="228600"/>
                <a:chOff x="1373767" y="878163"/>
                <a:chExt cx="624253" cy="228600"/>
              </a:xfrm>
            </p:grpSpPr>
            <p:sp>
              <p:nvSpPr>
                <p:cNvPr id="36" name="Google Shape;151;p5">
                  <a:extLst>
                    <a:ext uri="{FF2B5EF4-FFF2-40B4-BE49-F238E27FC236}">
                      <a16:creationId xmlns:a16="http://schemas.microsoft.com/office/drawing/2014/main" id="{A4A5ADDB-17E4-4229-831F-2803FC30DE5D}"/>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152;p5">
                  <a:extLst>
                    <a:ext uri="{FF2B5EF4-FFF2-40B4-BE49-F238E27FC236}">
                      <a16:creationId xmlns:a16="http://schemas.microsoft.com/office/drawing/2014/main" id="{5A58F696-6BFE-447F-8DE7-A531283FC18E}"/>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153;p5">
                  <a:extLst>
                    <a:ext uri="{FF2B5EF4-FFF2-40B4-BE49-F238E27FC236}">
                      <a16:creationId xmlns:a16="http://schemas.microsoft.com/office/drawing/2014/main" id="{98FDEBC8-6470-4E35-920F-2473D2327768}"/>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39" name="مجموعة 38">
              <a:extLst>
                <a:ext uri="{FF2B5EF4-FFF2-40B4-BE49-F238E27FC236}">
                  <a16:creationId xmlns:a16="http://schemas.microsoft.com/office/drawing/2014/main" id="{A1A60909-C0AA-4654-937E-2CF0591B96D8}"/>
                </a:ext>
              </a:extLst>
            </p:cNvPr>
            <p:cNvGrpSpPr/>
            <p:nvPr/>
          </p:nvGrpSpPr>
          <p:grpSpPr>
            <a:xfrm>
              <a:off x="5765655" y="1668345"/>
              <a:ext cx="650406" cy="228600"/>
              <a:chOff x="5766225" y="391995"/>
              <a:chExt cx="650406" cy="228600"/>
            </a:xfrm>
          </p:grpSpPr>
          <p:sp>
            <p:nvSpPr>
              <p:cNvPr id="40" name="Google Shape;151;p5">
                <a:extLst>
                  <a:ext uri="{FF2B5EF4-FFF2-40B4-BE49-F238E27FC236}">
                    <a16:creationId xmlns:a16="http://schemas.microsoft.com/office/drawing/2014/main" id="{07EFF847-064E-4902-AC9F-BA0D720EAFF0}"/>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1" name="Google Shape;150;p5">
                <a:extLst>
                  <a:ext uri="{FF2B5EF4-FFF2-40B4-BE49-F238E27FC236}">
                    <a16:creationId xmlns:a16="http://schemas.microsoft.com/office/drawing/2014/main" id="{FE9166D1-C69F-4F7A-8C63-738F95AADF12}"/>
                  </a:ext>
                </a:extLst>
              </p:cNvPr>
              <p:cNvGrpSpPr/>
              <p:nvPr/>
            </p:nvGrpSpPr>
            <p:grpSpPr>
              <a:xfrm>
                <a:off x="5792378" y="391995"/>
                <a:ext cx="624253" cy="228600"/>
                <a:chOff x="1373767" y="878163"/>
                <a:chExt cx="624253" cy="228600"/>
              </a:xfrm>
            </p:grpSpPr>
            <p:sp>
              <p:nvSpPr>
                <p:cNvPr id="42" name="Google Shape;151;p5">
                  <a:extLst>
                    <a:ext uri="{FF2B5EF4-FFF2-40B4-BE49-F238E27FC236}">
                      <a16:creationId xmlns:a16="http://schemas.microsoft.com/office/drawing/2014/main" id="{91284616-1474-4202-9E93-7371FD6AB742}"/>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152;p5">
                  <a:extLst>
                    <a:ext uri="{FF2B5EF4-FFF2-40B4-BE49-F238E27FC236}">
                      <a16:creationId xmlns:a16="http://schemas.microsoft.com/office/drawing/2014/main" id="{900A2FE2-8D3B-4002-AC16-3A8C957E6680}"/>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153;p5">
                  <a:extLst>
                    <a:ext uri="{FF2B5EF4-FFF2-40B4-BE49-F238E27FC236}">
                      <a16:creationId xmlns:a16="http://schemas.microsoft.com/office/drawing/2014/main" id="{3602B0F2-2B2D-4CD4-BA05-EDD0F272A939}"/>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45" name="مجموعة 44">
              <a:extLst>
                <a:ext uri="{FF2B5EF4-FFF2-40B4-BE49-F238E27FC236}">
                  <a16:creationId xmlns:a16="http://schemas.microsoft.com/office/drawing/2014/main" id="{9F84B59B-6413-443B-A682-554E74F860E3}"/>
                </a:ext>
              </a:extLst>
            </p:cNvPr>
            <p:cNvGrpSpPr/>
            <p:nvPr/>
          </p:nvGrpSpPr>
          <p:grpSpPr>
            <a:xfrm>
              <a:off x="5758569" y="1983387"/>
              <a:ext cx="650406" cy="228600"/>
              <a:chOff x="5766225" y="391995"/>
              <a:chExt cx="650406" cy="228600"/>
            </a:xfrm>
          </p:grpSpPr>
          <p:sp>
            <p:nvSpPr>
              <p:cNvPr id="46" name="Google Shape;151;p5">
                <a:extLst>
                  <a:ext uri="{FF2B5EF4-FFF2-40B4-BE49-F238E27FC236}">
                    <a16:creationId xmlns:a16="http://schemas.microsoft.com/office/drawing/2014/main" id="{7A60DCA0-1262-43B2-A314-FEF8E85F4A3A}"/>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7" name="Google Shape;150;p5">
                <a:extLst>
                  <a:ext uri="{FF2B5EF4-FFF2-40B4-BE49-F238E27FC236}">
                    <a16:creationId xmlns:a16="http://schemas.microsoft.com/office/drawing/2014/main" id="{A66481E1-9695-4631-82CF-6037BF4327AA}"/>
                  </a:ext>
                </a:extLst>
              </p:cNvPr>
              <p:cNvGrpSpPr/>
              <p:nvPr/>
            </p:nvGrpSpPr>
            <p:grpSpPr>
              <a:xfrm>
                <a:off x="5792378" y="391995"/>
                <a:ext cx="624253" cy="228600"/>
                <a:chOff x="1373767" y="878163"/>
                <a:chExt cx="624253" cy="228600"/>
              </a:xfrm>
            </p:grpSpPr>
            <p:sp>
              <p:nvSpPr>
                <p:cNvPr id="48" name="Google Shape;151;p5">
                  <a:extLst>
                    <a:ext uri="{FF2B5EF4-FFF2-40B4-BE49-F238E27FC236}">
                      <a16:creationId xmlns:a16="http://schemas.microsoft.com/office/drawing/2014/main" id="{3959EB16-408E-4910-92DB-861CBBBD4C45}"/>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152;p5">
                  <a:extLst>
                    <a:ext uri="{FF2B5EF4-FFF2-40B4-BE49-F238E27FC236}">
                      <a16:creationId xmlns:a16="http://schemas.microsoft.com/office/drawing/2014/main" id="{304F45C2-88EF-4AF9-997E-CA8FF4AD132A}"/>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153;p5">
                  <a:extLst>
                    <a:ext uri="{FF2B5EF4-FFF2-40B4-BE49-F238E27FC236}">
                      <a16:creationId xmlns:a16="http://schemas.microsoft.com/office/drawing/2014/main" id="{7349317F-7255-4DAE-BB7B-EFBB78138207}"/>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51" name="مجموعة 50">
              <a:extLst>
                <a:ext uri="{FF2B5EF4-FFF2-40B4-BE49-F238E27FC236}">
                  <a16:creationId xmlns:a16="http://schemas.microsoft.com/office/drawing/2014/main" id="{3EC198F5-AF55-4A1A-B75F-05670E5B5839}"/>
                </a:ext>
              </a:extLst>
            </p:cNvPr>
            <p:cNvGrpSpPr/>
            <p:nvPr/>
          </p:nvGrpSpPr>
          <p:grpSpPr>
            <a:xfrm>
              <a:off x="5765940" y="2297061"/>
              <a:ext cx="650406" cy="228600"/>
              <a:chOff x="5766225" y="391995"/>
              <a:chExt cx="650406" cy="228600"/>
            </a:xfrm>
          </p:grpSpPr>
          <p:sp>
            <p:nvSpPr>
              <p:cNvPr id="52" name="Google Shape;151;p5">
                <a:extLst>
                  <a:ext uri="{FF2B5EF4-FFF2-40B4-BE49-F238E27FC236}">
                    <a16:creationId xmlns:a16="http://schemas.microsoft.com/office/drawing/2014/main" id="{558541A6-B53D-416C-9DEF-4576BCE4DDC8}"/>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3" name="Google Shape;150;p5">
                <a:extLst>
                  <a:ext uri="{FF2B5EF4-FFF2-40B4-BE49-F238E27FC236}">
                    <a16:creationId xmlns:a16="http://schemas.microsoft.com/office/drawing/2014/main" id="{B8BBE568-E607-40A2-8A59-3D929B21C8F8}"/>
                  </a:ext>
                </a:extLst>
              </p:cNvPr>
              <p:cNvGrpSpPr/>
              <p:nvPr/>
            </p:nvGrpSpPr>
            <p:grpSpPr>
              <a:xfrm>
                <a:off x="5792378" y="391995"/>
                <a:ext cx="624253" cy="228600"/>
                <a:chOff x="1373767" y="878163"/>
                <a:chExt cx="624253" cy="228600"/>
              </a:xfrm>
            </p:grpSpPr>
            <p:sp>
              <p:nvSpPr>
                <p:cNvPr id="54" name="Google Shape;151;p5">
                  <a:extLst>
                    <a:ext uri="{FF2B5EF4-FFF2-40B4-BE49-F238E27FC236}">
                      <a16:creationId xmlns:a16="http://schemas.microsoft.com/office/drawing/2014/main" id="{7CA2795C-B629-487B-8D8B-366F237234AF}"/>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152;p5">
                  <a:extLst>
                    <a:ext uri="{FF2B5EF4-FFF2-40B4-BE49-F238E27FC236}">
                      <a16:creationId xmlns:a16="http://schemas.microsoft.com/office/drawing/2014/main" id="{4AAAE93E-F892-4781-A9C9-0FC0730D5268}"/>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153;p5">
                  <a:extLst>
                    <a:ext uri="{FF2B5EF4-FFF2-40B4-BE49-F238E27FC236}">
                      <a16:creationId xmlns:a16="http://schemas.microsoft.com/office/drawing/2014/main" id="{C20EA066-B986-4E88-9E59-150184AA64AF}"/>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57" name="مجموعة 56">
              <a:extLst>
                <a:ext uri="{FF2B5EF4-FFF2-40B4-BE49-F238E27FC236}">
                  <a16:creationId xmlns:a16="http://schemas.microsoft.com/office/drawing/2014/main" id="{2A0A0ACC-73C4-4947-9F12-12B68847E530}"/>
                </a:ext>
              </a:extLst>
            </p:cNvPr>
            <p:cNvGrpSpPr/>
            <p:nvPr/>
          </p:nvGrpSpPr>
          <p:grpSpPr>
            <a:xfrm>
              <a:off x="5765655" y="2620911"/>
              <a:ext cx="650406" cy="228600"/>
              <a:chOff x="5766225" y="391995"/>
              <a:chExt cx="650406" cy="228600"/>
            </a:xfrm>
          </p:grpSpPr>
          <p:sp>
            <p:nvSpPr>
              <p:cNvPr id="58" name="Google Shape;151;p5">
                <a:extLst>
                  <a:ext uri="{FF2B5EF4-FFF2-40B4-BE49-F238E27FC236}">
                    <a16:creationId xmlns:a16="http://schemas.microsoft.com/office/drawing/2014/main" id="{B07EEF7A-6F8A-4E5A-8DCF-3E0813B58A6A}"/>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9" name="Google Shape;150;p5">
                <a:extLst>
                  <a:ext uri="{FF2B5EF4-FFF2-40B4-BE49-F238E27FC236}">
                    <a16:creationId xmlns:a16="http://schemas.microsoft.com/office/drawing/2014/main" id="{40ED5ECF-CACE-4C96-9C53-4E816040DDB3}"/>
                  </a:ext>
                </a:extLst>
              </p:cNvPr>
              <p:cNvGrpSpPr/>
              <p:nvPr/>
            </p:nvGrpSpPr>
            <p:grpSpPr>
              <a:xfrm>
                <a:off x="5792378" y="391995"/>
                <a:ext cx="624253" cy="228600"/>
                <a:chOff x="1373767" y="878163"/>
                <a:chExt cx="624253" cy="228600"/>
              </a:xfrm>
            </p:grpSpPr>
            <p:sp>
              <p:nvSpPr>
                <p:cNvPr id="60" name="Google Shape;151;p5">
                  <a:extLst>
                    <a:ext uri="{FF2B5EF4-FFF2-40B4-BE49-F238E27FC236}">
                      <a16:creationId xmlns:a16="http://schemas.microsoft.com/office/drawing/2014/main" id="{DD539F7F-9EA1-48F5-8A58-B6D418470762}"/>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152;p5">
                  <a:extLst>
                    <a:ext uri="{FF2B5EF4-FFF2-40B4-BE49-F238E27FC236}">
                      <a16:creationId xmlns:a16="http://schemas.microsoft.com/office/drawing/2014/main" id="{A893CBD4-D7B5-45E0-B03B-826556C79175}"/>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153;p5">
                  <a:extLst>
                    <a:ext uri="{FF2B5EF4-FFF2-40B4-BE49-F238E27FC236}">
                      <a16:creationId xmlns:a16="http://schemas.microsoft.com/office/drawing/2014/main" id="{81C2752A-0948-400A-8369-0076A12CAD0A}"/>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63" name="مجموعة 62">
              <a:extLst>
                <a:ext uri="{FF2B5EF4-FFF2-40B4-BE49-F238E27FC236}">
                  <a16:creationId xmlns:a16="http://schemas.microsoft.com/office/drawing/2014/main" id="{462EA0B3-A8AB-4614-BCC8-1AB88B9CA610}"/>
                </a:ext>
              </a:extLst>
            </p:cNvPr>
            <p:cNvGrpSpPr/>
            <p:nvPr/>
          </p:nvGrpSpPr>
          <p:grpSpPr>
            <a:xfrm>
              <a:off x="5758569" y="2935953"/>
              <a:ext cx="650406" cy="228600"/>
              <a:chOff x="5766225" y="391995"/>
              <a:chExt cx="650406" cy="228600"/>
            </a:xfrm>
          </p:grpSpPr>
          <p:sp>
            <p:nvSpPr>
              <p:cNvPr id="64" name="Google Shape;151;p5">
                <a:extLst>
                  <a:ext uri="{FF2B5EF4-FFF2-40B4-BE49-F238E27FC236}">
                    <a16:creationId xmlns:a16="http://schemas.microsoft.com/office/drawing/2014/main" id="{455124C8-5F0A-4CBD-A2B3-08D01864509D}"/>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5" name="Google Shape;150;p5">
                <a:extLst>
                  <a:ext uri="{FF2B5EF4-FFF2-40B4-BE49-F238E27FC236}">
                    <a16:creationId xmlns:a16="http://schemas.microsoft.com/office/drawing/2014/main" id="{E25C0BE5-7982-4C1D-B769-85C7ECA4EECC}"/>
                  </a:ext>
                </a:extLst>
              </p:cNvPr>
              <p:cNvGrpSpPr/>
              <p:nvPr/>
            </p:nvGrpSpPr>
            <p:grpSpPr>
              <a:xfrm>
                <a:off x="5792378" y="391995"/>
                <a:ext cx="624253" cy="228600"/>
                <a:chOff x="1373767" y="878163"/>
                <a:chExt cx="624253" cy="228600"/>
              </a:xfrm>
            </p:grpSpPr>
            <p:sp>
              <p:nvSpPr>
                <p:cNvPr id="66" name="Google Shape;151;p5">
                  <a:extLst>
                    <a:ext uri="{FF2B5EF4-FFF2-40B4-BE49-F238E27FC236}">
                      <a16:creationId xmlns:a16="http://schemas.microsoft.com/office/drawing/2014/main" id="{EA6264C2-4BE3-4BE3-87F3-AF5687CA0841}"/>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152;p5">
                  <a:extLst>
                    <a:ext uri="{FF2B5EF4-FFF2-40B4-BE49-F238E27FC236}">
                      <a16:creationId xmlns:a16="http://schemas.microsoft.com/office/drawing/2014/main" id="{92B5F1A9-0448-40FD-B270-9BFC65941552}"/>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 name="Google Shape;153;p5">
                  <a:extLst>
                    <a:ext uri="{FF2B5EF4-FFF2-40B4-BE49-F238E27FC236}">
                      <a16:creationId xmlns:a16="http://schemas.microsoft.com/office/drawing/2014/main" id="{CA5398F4-DC78-4942-A085-2E52CAD82D13}"/>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69" name="مجموعة 68">
              <a:extLst>
                <a:ext uri="{FF2B5EF4-FFF2-40B4-BE49-F238E27FC236}">
                  <a16:creationId xmlns:a16="http://schemas.microsoft.com/office/drawing/2014/main" id="{5D97E6A7-6FBE-4CB8-920F-152D82A45A25}"/>
                </a:ext>
              </a:extLst>
            </p:cNvPr>
            <p:cNvGrpSpPr/>
            <p:nvPr/>
          </p:nvGrpSpPr>
          <p:grpSpPr>
            <a:xfrm>
              <a:off x="5765655" y="3249561"/>
              <a:ext cx="650406" cy="228600"/>
              <a:chOff x="5766225" y="391995"/>
              <a:chExt cx="650406" cy="228600"/>
            </a:xfrm>
          </p:grpSpPr>
          <p:sp>
            <p:nvSpPr>
              <p:cNvPr id="70" name="Google Shape;151;p5">
                <a:extLst>
                  <a:ext uri="{FF2B5EF4-FFF2-40B4-BE49-F238E27FC236}">
                    <a16:creationId xmlns:a16="http://schemas.microsoft.com/office/drawing/2014/main" id="{3EAF0F91-23E7-492F-8663-EAD635DB4DCE}"/>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1" name="Google Shape;150;p5">
                <a:extLst>
                  <a:ext uri="{FF2B5EF4-FFF2-40B4-BE49-F238E27FC236}">
                    <a16:creationId xmlns:a16="http://schemas.microsoft.com/office/drawing/2014/main" id="{F22D9FE2-F7AF-4CF7-9621-5EF31DF245AE}"/>
                  </a:ext>
                </a:extLst>
              </p:cNvPr>
              <p:cNvGrpSpPr/>
              <p:nvPr/>
            </p:nvGrpSpPr>
            <p:grpSpPr>
              <a:xfrm>
                <a:off x="5792378" y="391995"/>
                <a:ext cx="624253" cy="228600"/>
                <a:chOff x="1373767" y="878163"/>
                <a:chExt cx="624253" cy="228600"/>
              </a:xfrm>
            </p:grpSpPr>
            <p:sp>
              <p:nvSpPr>
                <p:cNvPr id="72" name="Google Shape;151;p5">
                  <a:extLst>
                    <a:ext uri="{FF2B5EF4-FFF2-40B4-BE49-F238E27FC236}">
                      <a16:creationId xmlns:a16="http://schemas.microsoft.com/office/drawing/2014/main" id="{60A5755C-6CAC-4E44-ADEB-109703BFCE90}"/>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152;p5">
                  <a:extLst>
                    <a:ext uri="{FF2B5EF4-FFF2-40B4-BE49-F238E27FC236}">
                      <a16:creationId xmlns:a16="http://schemas.microsoft.com/office/drawing/2014/main" id="{6E635858-31A6-4A82-8940-6BA6F360194B}"/>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153;p5">
                  <a:extLst>
                    <a:ext uri="{FF2B5EF4-FFF2-40B4-BE49-F238E27FC236}">
                      <a16:creationId xmlns:a16="http://schemas.microsoft.com/office/drawing/2014/main" id="{215F1F9B-8CAF-4193-AD00-B6EEE7BBB442}"/>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75" name="مجموعة 74">
              <a:extLst>
                <a:ext uri="{FF2B5EF4-FFF2-40B4-BE49-F238E27FC236}">
                  <a16:creationId xmlns:a16="http://schemas.microsoft.com/office/drawing/2014/main" id="{B0E486D1-B2AF-4C47-BDEC-3ECD9F6462A4}"/>
                </a:ext>
              </a:extLst>
            </p:cNvPr>
            <p:cNvGrpSpPr/>
            <p:nvPr/>
          </p:nvGrpSpPr>
          <p:grpSpPr>
            <a:xfrm>
              <a:off x="5765370" y="3573411"/>
              <a:ext cx="650406" cy="228600"/>
              <a:chOff x="5766225" y="391995"/>
              <a:chExt cx="650406" cy="228600"/>
            </a:xfrm>
          </p:grpSpPr>
          <p:sp>
            <p:nvSpPr>
              <p:cNvPr id="76" name="Google Shape;151;p5">
                <a:extLst>
                  <a:ext uri="{FF2B5EF4-FFF2-40B4-BE49-F238E27FC236}">
                    <a16:creationId xmlns:a16="http://schemas.microsoft.com/office/drawing/2014/main" id="{4A4AEA59-5A3A-43EE-B6D9-A87ED901206A}"/>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7" name="Google Shape;150;p5">
                <a:extLst>
                  <a:ext uri="{FF2B5EF4-FFF2-40B4-BE49-F238E27FC236}">
                    <a16:creationId xmlns:a16="http://schemas.microsoft.com/office/drawing/2014/main" id="{DF151CBA-0F31-49CD-95A4-0FFE6678BBFD}"/>
                  </a:ext>
                </a:extLst>
              </p:cNvPr>
              <p:cNvGrpSpPr/>
              <p:nvPr/>
            </p:nvGrpSpPr>
            <p:grpSpPr>
              <a:xfrm>
                <a:off x="5792378" y="391995"/>
                <a:ext cx="624253" cy="228600"/>
                <a:chOff x="1373767" y="878163"/>
                <a:chExt cx="624253" cy="228600"/>
              </a:xfrm>
            </p:grpSpPr>
            <p:sp>
              <p:nvSpPr>
                <p:cNvPr id="78" name="Google Shape;151;p5">
                  <a:extLst>
                    <a:ext uri="{FF2B5EF4-FFF2-40B4-BE49-F238E27FC236}">
                      <a16:creationId xmlns:a16="http://schemas.microsoft.com/office/drawing/2014/main" id="{261C601C-0D4A-431E-9464-BB01A42B1721}"/>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152;p5">
                  <a:extLst>
                    <a:ext uri="{FF2B5EF4-FFF2-40B4-BE49-F238E27FC236}">
                      <a16:creationId xmlns:a16="http://schemas.microsoft.com/office/drawing/2014/main" id="{F36AB1D7-0D8F-4CD8-B5F4-F37BE53F38AE}"/>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153;p5">
                  <a:extLst>
                    <a:ext uri="{FF2B5EF4-FFF2-40B4-BE49-F238E27FC236}">
                      <a16:creationId xmlns:a16="http://schemas.microsoft.com/office/drawing/2014/main" id="{2BC83DE6-6267-4EDB-A449-F18755848CFA}"/>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81" name="مجموعة 80">
              <a:extLst>
                <a:ext uri="{FF2B5EF4-FFF2-40B4-BE49-F238E27FC236}">
                  <a16:creationId xmlns:a16="http://schemas.microsoft.com/office/drawing/2014/main" id="{FFB13B66-F165-446E-AC8A-3FD8F8A94194}"/>
                </a:ext>
              </a:extLst>
            </p:cNvPr>
            <p:cNvGrpSpPr/>
            <p:nvPr/>
          </p:nvGrpSpPr>
          <p:grpSpPr>
            <a:xfrm>
              <a:off x="5758284" y="3888453"/>
              <a:ext cx="650406" cy="228600"/>
              <a:chOff x="5766225" y="391995"/>
              <a:chExt cx="650406" cy="228600"/>
            </a:xfrm>
          </p:grpSpPr>
          <p:sp>
            <p:nvSpPr>
              <p:cNvPr id="82" name="Google Shape;151;p5">
                <a:extLst>
                  <a:ext uri="{FF2B5EF4-FFF2-40B4-BE49-F238E27FC236}">
                    <a16:creationId xmlns:a16="http://schemas.microsoft.com/office/drawing/2014/main" id="{97AE41CD-A589-4407-8E51-4D01F6521AE8}"/>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3" name="Google Shape;150;p5">
                <a:extLst>
                  <a:ext uri="{FF2B5EF4-FFF2-40B4-BE49-F238E27FC236}">
                    <a16:creationId xmlns:a16="http://schemas.microsoft.com/office/drawing/2014/main" id="{70D3E6AB-4B25-4459-9F6A-340A879899CC}"/>
                  </a:ext>
                </a:extLst>
              </p:cNvPr>
              <p:cNvGrpSpPr/>
              <p:nvPr/>
            </p:nvGrpSpPr>
            <p:grpSpPr>
              <a:xfrm>
                <a:off x="5792378" y="391995"/>
                <a:ext cx="624253" cy="228600"/>
                <a:chOff x="1373767" y="878163"/>
                <a:chExt cx="624253" cy="228600"/>
              </a:xfrm>
            </p:grpSpPr>
            <p:sp>
              <p:nvSpPr>
                <p:cNvPr id="84" name="Google Shape;151;p5">
                  <a:extLst>
                    <a:ext uri="{FF2B5EF4-FFF2-40B4-BE49-F238E27FC236}">
                      <a16:creationId xmlns:a16="http://schemas.microsoft.com/office/drawing/2014/main" id="{B2717810-7F2E-4B2B-AB40-1C33F4350D22}"/>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152;p5">
                  <a:extLst>
                    <a:ext uri="{FF2B5EF4-FFF2-40B4-BE49-F238E27FC236}">
                      <a16:creationId xmlns:a16="http://schemas.microsoft.com/office/drawing/2014/main" id="{45E89614-00BD-4D69-AEED-0EC1D8A05683}"/>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153;p5">
                  <a:extLst>
                    <a:ext uri="{FF2B5EF4-FFF2-40B4-BE49-F238E27FC236}">
                      <a16:creationId xmlns:a16="http://schemas.microsoft.com/office/drawing/2014/main" id="{7A079174-CB3D-4116-A440-788F18DC69B2}"/>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87" name="مجموعة 86">
              <a:extLst>
                <a:ext uri="{FF2B5EF4-FFF2-40B4-BE49-F238E27FC236}">
                  <a16:creationId xmlns:a16="http://schemas.microsoft.com/office/drawing/2014/main" id="{BD6BE03E-5080-402D-8CF8-46BBD04C23A7}"/>
                </a:ext>
              </a:extLst>
            </p:cNvPr>
            <p:cNvGrpSpPr/>
            <p:nvPr/>
          </p:nvGrpSpPr>
          <p:grpSpPr>
            <a:xfrm>
              <a:off x="5766174" y="4202061"/>
              <a:ext cx="650406" cy="228600"/>
              <a:chOff x="5766225" y="391995"/>
              <a:chExt cx="650406" cy="228600"/>
            </a:xfrm>
          </p:grpSpPr>
          <p:sp>
            <p:nvSpPr>
              <p:cNvPr id="88" name="Google Shape;151;p5">
                <a:extLst>
                  <a:ext uri="{FF2B5EF4-FFF2-40B4-BE49-F238E27FC236}">
                    <a16:creationId xmlns:a16="http://schemas.microsoft.com/office/drawing/2014/main" id="{791AE57C-CF7D-49F7-8CE0-3219FEA38323}"/>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9" name="Google Shape;150;p5">
                <a:extLst>
                  <a:ext uri="{FF2B5EF4-FFF2-40B4-BE49-F238E27FC236}">
                    <a16:creationId xmlns:a16="http://schemas.microsoft.com/office/drawing/2014/main" id="{6B742452-19D0-48BA-A970-36727BECB396}"/>
                  </a:ext>
                </a:extLst>
              </p:cNvPr>
              <p:cNvGrpSpPr/>
              <p:nvPr/>
            </p:nvGrpSpPr>
            <p:grpSpPr>
              <a:xfrm>
                <a:off x="5792378" y="391995"/>
                <a:ext cx="624253" cy="228600"/>
                <a:chOff x="1373767" y="878163"/>
                <a:chExt cx="624253" cy="228600"/>
              </a:xfrm>
            </p:grpSpPr>
            <p:sp>
              <p:nvSpPr>
                <p:cNvPr id="90" name="Google Shape;151;p5">
                  <a:extLst>
                    <a:ext uri="{FF2B5EF4-FFF2-40B4-BE49-F238E27FC236}">
                      <a16:creationId xmlns:a16="http://schemas.microsoft.com/office/drawing/2014/main" id="{5DEF955C-9B52-483C-B9C4-41F2E20CA5B3}"/>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152;p5">
                  <a:extLst>
                    <a:ext uri="{FF2B5EF4-FFF2-40B4-BE49-F238E27FC236}">
                      <a16:creationId xmlns:a16="http://schemas.microsoft.com/office/drawing/2014/main" id="{4E8C23ED-C919-4CEA-8E91-CA181821C9F0}"/>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153;p5">
                  <a:extLst>
                    <a:ext uri="{FF2B5EF4-FFF2-40B4-BE49-F238E27FC236}">
                      <a16:creationId xmlns:a16="http://schemas.microsoft.com/office/drawing/2014/main" id="{C865C794-48CA-4407-8A62-1BB21AEE48A5}"/>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93" name="مجموعة 92">
              <a:extLst>
                <a:ext uri="{FF2B5EF4-FFF2-40B4-BE49-F238E27FC236}">
                  <a16:creationId xmlns:a16="http://schemas.microsoft.com/office/drawing/2014/main" id="{582CAABA-FC71-4C8B-9824-355C1019CE91}"/>
                </a:ext>
              </a:extLst>
            </p:cNvPr>
            <p:cNvGrpSpPr/>
            <p:nvPr/>
          </p:nvGrpSpPr>
          <p:grpSpPr>
            <a:xfrm>
              <a:off x="5765889" y="4525911"/>
              <a:ext cx="650406" cy="228600"/>
              <a:chOff x="5766225" y="391995"/>
              <a:chExt cx="650406" cy="228600"/>
            </a:xfrm>
          </p:grpSpPr>
          <p:sp>
            <p:nvSpPr>
              <p:cNvPr id="94" name="Google Shape;151;p5">
                <a:extLst>
                  <a:ext uri="{FF2B5EF4-FFF2-40B4-BE49-F238E27FC236}">
                    <a16:creationId xmlns:a16="http://schemas.microsoft.com/office/drawing/2014/main" id="{BD507DE1-6DD4-459B-9E25-3D6224643804}"/>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5" name="Google Shape;150;p5">
                <a:extLst>
                  <a:ext uri="{FF2B5EF4-FFF2-40B4-BE49-F238E27FC236}">
                    <a16:creationId xmlns:a16="http://schemas.microsoft.com/office/drawing/2014/main" id="{35E74970-5210-46AA-9F7D-365B9B05AF04}"/>
                  </a:ext>
                </a:extLst>
              </p:cNvPr>
              <p:cNvGrpSpPr/>
              <p:nvPr/>
            </p:nvGrpSpPr>
            <p:grpSpPr>
              <a:xfrm>
                <a:off x="5792378" y="391995"/>
                <a:ext cx="624253" cy="228600"/>
                <a:chOff x="1373767" y="878163"/>
                <a:chExt cx="624253" cy="228600"/>
              </a:xfrm>
            </p:grpSpPr>
            <p:sp>
              <p:nvSpPr>
                <p:cNvPr id="96" name="Google Shape;151;p5">
                  <a:extLst>
                    <a:ext uri="{FF2B5EF4-FFF2-40B4-BE49-F238E27FC236}">
                      <a16:creationId xmlns:a16="http://schemas.microsoft.com/office/drawing/2014/main" id="{1ED91F85-27FF-4DB9-8BD7-06CC6C9C7C7C}"/>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152;p5">
                  <a:extLst>
                    <a:ext uri="{FF2B5EF4-FFF2-40B4-BE49-F238E27FC236}">
                      <a16:creationId xmlns:a16="http://schemas.microsoft.com/office/drawing/2014/main" id="{00C01893-AFD1-4098-93FF-C9BE2C8B0CD5}"/>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153;p5">
                  <a:extLst>
                    <a:ext uri="{FF2B5EF4-FFF2-40B4-BE49-F238E27FC236}">
                      <a16:creationId xmlns:a16="http://schemas.microsoft.com/office/drawing/2014/main" id="{115C0D7A-0B3A-41C6-944A-AC1E8B11C5DD}"/>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99" name="مجموعة 98">
              <a:extLst>
                <a:ext uri="{FF2B5EF4-FFF2-40B4-BE49-F238E27FC236}">
                  <a16:creationId xmlns:a16="http://schemas.microsoft.com/office/drawing/2014/main" id="{62782BE1-2557-41D9-8CCD-EC8059441EE8}"/>
                </a:ext>
              </a:extLst>
            </p:cNvPr>
            <p:cNvGrpSpPr/>
            <p:nvPr/>
          </p:nvGrpSpPr>
          <p:grpSpPr>
            <a:xfrm>
              <a:off x="5758803" y="4840953"/>
              <a:ext cx="650406" cy="228600"/>
              <a:chOff x="5766225" y="391995"/>
              <a:chExt cx="650406" cy="228600"/>
            </a:xfrm>
          </p:grpSpPr>
          <p:sp>
            <p:nvSpPr>
              <p:cNvPr id="100" name="Google Shape;151;p5">
                <a:extLst>
                  <a:ext uri="{FF2B5EF4-FFF2-40B4-BE49-F238E27FC236}">
                    <a16:creationId xmlns:a16="http://schemas.microsoft.com/office/drawing/2014/main" id="{24A8755A-7112-495E-86CE-FECDEF5F7577}"/>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1" name="Google Shape;150;p5">
                <a:extLst>
                  <a:ext uri="{FF2B5EF4-FFF2-40B4-BE49-F238E27FC236}">
                    <a16:creationId xmlns:a16="http://schemas.microsoft.com/office/drawing/2014/main" id="{229E4526-2124-42B8-9753-B5A2548774DB}"/>
                  </a:ext>
                </a:extLst>
              </p:cNvPr>
              <p:cNvGrpSpPr/>
              <p:nvPr/>
            </p:nvGrpSpPr>
            <p:grpSpPr>
              <a:xfrm>
                <a:off x="5792378" y="391995"/>
                <a:ext cx="624253" cy="228600"/>
                <a:chOff x="1373767" y="878163"/>
                <a:chExt cx="624253" cy="228600"/>
              </a:xfrm>
            </p:grpSpPr>
            <p:sp>
              <p:nvSpPr>
                <p:cNvPr id="102" name="Google Shape;151;p5">
                  <a:extLst>
                    <a:ext uri="{FF2B5EF4-FFF2-40B4-BE49-F238E27FC236}">
                      <a16:creationId xmlns:a16="http://schemas.microsoft.com/office/drawing/2014/main" id="{FD84355C-7EFD-4B35-A167-8F96F215EA57}"/>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52;p5">
                  <a:extLst>
                    <a:ext uri="{FF2B5EF4-FFF2-40B4-BE49-F238E27FC236}">
                      <a16:creationId xmlns:a16="http://schemas.microsoft.com/office/drawing/2014/main" id="{43181395-107C-4D2B-8A8F-7EFDF374A79F}"/>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53;p5">
                  <a:extLst>
                    <a:ext uri="{FF2B5EF4-FFF2-40B4-BE49-F238E27FC236}">
                      <a16:creationId xmlns:a16="http://schemas.microsoft.com/office/drawing/2014/main" id="{8357A3E7-83EB-4E7D-8D0E-2D4684CDA81C}"/>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05" name="مجموعة 104">
              <a:extLst>
                <a:ext uri="{FF2B5EF4-FFF2-40B4-BE49-F238E27FC236}">
                  <a16:creationId xmlns:a16="http://schemas.microsoft.com/office/drawing/2014/main" id="{E9E176F9-0C5A-4855-9493-5C05F33BE095}"/>
                </a:ext>
              </a:extLst>
            </p:cNvPr>
            <p:cNvGrpSpPr/>
            <p:nvPr/>
          </p:nvGrpSpPr>
          <p:grpSpPr>
            <a:xfrm>
              <a:off x="5765889" y="5154561"/>
              <a:ext cx="650406" cy="228600"/>
              <a:chOff x="5766225" y="391995"/>
              <a:chExt cx="650406" cy="228600"/>
            </a:xfrm>
          </p:grpSpPr>
          <p:sp>
            <p:nvSpPr>
              <p:cNvPr id="106" name="Google Shape;151;p5">
                <a:extLst>
                  <a:ext uri="{FF2B5EF4-FFF2-40B4-BE49-F238E27FC236}">
                    <a16:creationId xmlns:a16="http://schemas.microsoft.com/office/drawing/2014/main" id="{25285D6D-5A71-4960-AA25-B817B7139464}"/>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7" name="Google Shape;150;p5">
                <a:extLst>
                  <a:ext uri="{FF2B5EF4-FFF2-40B4-BE49-F238E27FC236}">
                    <a16:creationId xmlns:a16="http://schemas.microsoft.com/office/drawing/2014/main" id="{B02DB3F4-B621-4886-B64C-6662C7ED7B3D}"/>
                  </a:ext>
                </a:extLst>
              </p:cNvPr>
              <p:cNvGrpSpPr/>
              <p:nvPr/>
            </p:nvGrpSpPr>
            <p:grpSpPr>
              <a:xfrm>
                <a:off x="5792378" y="391995"/>
                <a:ext cx="624253" cy="228600"/>
                <a:chOff x="1373767" y="878163"/>
                <a:chExt cx="624253" cy="228600"/>
              </a:xfrm>
            </p:grpSpPr>
            <p:sp>
              <p:nvSpPr>
                <p:cNvPr id="108" name="Google Shape;151;p5">
                  <a:extLst>
                    <a:ext uri="{FF2B5EF4-FFF2-40B4-BE49-F238E27FC236}">
                      <a16:creationId xmlns:a16="http://schemas.microsoft.com/office/drawing/2014/main" id="{C38D7468-0C70-4581-9E0E-C73296E9391F}"/>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52;p5">
                  <a:extLst>
                    <a:ext uri="{FF2B5EF4-FFF2-40B4-BE49-F238E27FC236}">
                      <a16:creationId xmlns:a16="http://schemas.microsoft.com/office/drawing/2014/main" id="{2C521BD5-E28F-427E-8E16-502872F35608}"/>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53;p5">
                  <a:extLst>
                    <a:ext uri="{FF2B5EF4-FFF2-40B4-BE49-F238E27FC236}">
                      <a16:creationId xmlns:a16="http://schemas.microsoft.com/office/drawing/2014/main" id="{C25395FA-5E72-4AB8-B3B2-E46E00F61986}"/>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11" name="مجموعة 110">
              <a:extLst>
                <a:ext uri="{FF2B5EF4-FFF2-40B4-BE49-F238E27FC236}">
                  <a16:creationId xmlns:a16="http://schemas.microsoft.com/office/drawing/2014/main" id="{2FD6AAE2-B0CF-4D06-9F6F-49440BA2BBBD}"/>
                </a:ext>
              </a:extLst>
            </p:cNvPr>
            <p:cNvGrpSpPr/>
            <p:nvPr/>
          </p:nvGrpSpPr>
          <p:grpSpPr>
            <a:xfrm>
              <a:off x="5765604" y="5478411"/>
              <a:ext cx="650406" cy="228600"/>
              <a:chOff x="5766225" y="391995"/>
              <a:chExt cx="650406" cy="228600"/>
            </a:xfrm>
          </p:grpSpPr>
          <p:sp>
            <p:nvSpPr>
              <p:cNvPr id="112" name="Google Shape;151;p5">
                <a:extLst>
                  <a:ext uri="{FF2B5EF4-FFF2-40B4-BE49-F238E27FC236}">
                    <a16:creationId xmlns:a16="http://schemas.microsoft.com/office/drawing/2014/main" id="{9B889963-B4D1-4CE8-81C8-9946518E68FD}"/>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3" name="Google Shape;150;p5">
                <a:extLst>
                  <a:ext uri="{FF2B5EF4-FFF2-40B4-BE49-F238E27FC236}">
                    <a16:creationId xmlns:a16="http://schemas.microsoft.com/office/drawing/2014/main" id="{DB8707DE-3CCD-467B-9917-41ACCEC0004A}"/>
                  </a:ext>
                </a:extLst>
              </p:cNvPr>
              <p:cNvGrpSpPr/>
              <p:nvPr/>
            </p:nvGrpSpPr>
            <p:grpSpPr>
              <a:xfrm>
                <a:off x="5792378" y="391995"/>
                <a:ext cx="624253" cy="228600"/>
                <a:chOff x="1373767" y="878163"/>
                <a:chExt cx="624253" cy="228600"/>
              </a:xfrm>
            </p:grpSpPr>
            <p:sp>
              <p:nvSpPr>
                <p:cNvPr id="114" name="Google Shape;151;p5">
                  <a:extLst>
                    <a:ext uri="{FF2B5EF4-FFF2-40B4-BE49-F238E27FC236}">
                      <a16:creationId xmlns:a16="http://schemas.microsoft.com/office/drawing/2014/main" id="{96B875C8-8E02-4F56-A913-E88C8A23E4BE}"/>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52;p5">
                  <a:extLst>
                    <a:ext uri="{FF2B5EF4-FFF2-40B4-BE49-F238E27FC236}">
                      <a16:creationId xmlns:a16="http://schemas.microsoft.com/office/drawing/2014/main" id="{8CD45AA0-58BA-48F4-9CA8-9AD569BBA891}"/>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53;p5">
                  <a:extLst>
                    <a:ext uri="{FF2B5EF4-FFF2-40B4-BE49-F238E27FC236}">
                      <a16:creationId xmlns:a16="http://schemas.microsoft.com/office/drawing/2014/main" id="{214427D8-B2C3-4E3C-895E-3BDD92972CDE}"/>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sp>
        <p:nvSpPr>
          <p:cNvPr id="155" name="مربع نص 154">
            <a:extLst>
              <a:ext uri="{FF2B5EF4-FFF2-40B4-BE49-F238E27FC236}">
                <a16:creationId xmlns:a16="http://schemas.microsoft.com/office/drawing/2014/main" id="{1048E812-06F3-4B36-99ED-DBB158F50579}"/>
              </a:ext>
            </a:extLst>
          </p:cNvPr>
          <p:cNvSpPr txBox="1"/>
          <p:nvPr/>
        </p:nvSpPr>
        <p:spPr>
          <a:xfrm>
            <a:off x="7543084" y="2445828"/>
            <a:ext cx="2540395" cy="646331"/>
          </a:xfrm>
          <a:prstGeom prst="rect">
            <a:avLst/>
          </a:prstGeom>
          <a:noFill/>
        </p:spPr>
        <p:txBody>
          <a:bodyPr wrap="square" rtlCol="1">
            <a:spAutoFit/>
          </a:bodyPr>
          <a:lstStyle/>
          <a:p>
            <a:pPr lvl="0" algn="ctr" rtl="1"/>
            <a:r>
              <a:rPr lang="ar-SA" sz="3600" b="1" dirty="0">
                <a:effectLst>
                  <a:outerShdw blurRad="38100" dist="38100" dir="2700000" algn="tl">
                    <a:srgbClr val="000000">
                      <a:alpha val="43137"/>
                    </a:srgbClr>
                  </a:outerShdw>
                </a:effectLst>
                <a:cs typeface="AGA Aladdin Regular" pitchFamily="2" charset="-78"/>
              </a:rPr>
              <a:t>داود أبو مويس</a:t>
            </a:r>
            <a:endParaRPr lang="ar-SA" sz="3600" dirty="0">
              <a:effectLst>
                <a:outerShdw blurRad="38100" dist="38100" dir="2700000" algn="tl">
                  <a:srgbClr val="000000">
                    <a:alpha val="43137"/>
                  </a:srgbClr>
                </a:outerShdw>
              </a:effectLst>
              <a:cs typeface="AGA Aladdin Regular" pitchFamily="2" charset="-78"/>
            </a:endParaRPr>
          </a:p>
        </p:txBody>
      </p:sp>
      <p:sp>
        <p:nvSpPr>
          <p:cNvPr id="156" name="مربع نص 155">
            <a:extLst>
              <a:ext uri="{FF2B5EF4-FFF2-40B4-BE49-F238E27FC236}">
                <a16:creationId xmlns:a16="http://schemas.microsoft.com/office/drawing/2014/main" id="{19DE32BF-47E3-4D63-9916-EFEEA5D54548}"/>
              </a:ext>
            </a:extLst>
          </p:cNvPr>
          <p:cNvSpPr txBox="1"/>
          <p:nvPr/>
        </p:nvSpPr>
        <p:spPr>
          <a:xfrm>
            <a:off x="7207561" y="1298938"/>
            <a:ext cx="2828018" cy="707886"/>
          </a:xfrm>
          <a:prstGeom prst="rect">
            <a:avLst/>
          </a:prstGeom>
          <a:noFill/>
        </p:spPr>
        <p:txBody>
          <a:bodyPr wrap="none" rtlCol="1">
            <a:spAutoFit/>
          </a:bodyPr>
          <a:lstStyle/>
          <a:p>
            <a:r>
              <a:rPr lang="ar-SA" sz="4000" b="1" dirty="0">
                <a:solidFill>
                  <a:srgbClr val="C00000"/>
                </a:solidFill>
                <a:latin typeface="AGA Arabesque" panose="05010101010101010101" pitchFamily="2" charset="2"/>
                <a:cs typeface="Akhbar MT" pitchFamily="2" charset="-78"/>
              </a:rPr>
              <a:t>مع </a:t>
            </a:r>
            <a:r>
              <a:rPr lang="ar-SA" sz="4000" b="1" dirty="0">
                <a:solidFill>
                  <a:srgbClr val="C00000"/>
                </a:solidFill>
                <a:latin typeface="AGA Arabesque" panose="05010101010101010101" pitchFamily="2" charset="2"/>
                <a:cs typeface="AGA Aladdin Regular" pitchFamily="2" charset="-78"/>
              </a:rPr>
              <a:t>الشكر</a:t>
            </a:r>
            <a:r>
              <a:rPr lang="ar-SA" sz="4000" b="1" dirty="0">
                <a:solidFill>
                  <a:srgbClr val="C00000"/>
                </a:solidFill>
                <a:latin typeface="AGA Arabesque" panose="05010101010101010101" pitchFamily="2" charset="2"/>
                <a:cs typeface="Akhbar MT" pitchFamily="2" charset="-78"/>
              </a:rPr>
              <a:t> والتقدير</a:t>
            </a:r>
          </a:p>
        </p:txBody>
      </p:sp>
    </p:spTree>
    <p:extLst>
      <p:ext uri="{BB962C8B-B14F-4D97-AF65-F5344CB8AC3E}">
        <p14:creationId xmlns:p14="http://schemas.microsoft.com/office/powerpoint/2010/main" val="1195421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fill="hold" nodeType="withEffect" p14:presetBounceEnd="48000">
                                      <p:stCondLst>
                                        <p:cond delay="0"/>
                                      </p:stCondLst>
                                      <p:childTnLst>
                                        <p:animMotion origin="layout" path="M 0.0039 -0.00347 L 0.05586 -0.00417 " pathEditMode="relative" rAng="0" ptsTypes="AA" p14:bounceEnd="48000">
                                          <p:cBhvr>
                                            <p:cTn id="6" dur="1000" fill="hold"/>
                                            <p:tgtEl>
                                              <p:spTgt spid="152"/>
                                            </p:tgtEl>
                                            <p:attrNameLst>
                                              <p:attrName>ppt_x</p:attrName>
                                              <p:attrName>ppt_y</p:attrName>
                                            </p:attrNameLst>
                                          </p:cBhvr>
                                          <p:rCtr x="2591" y="-46"/>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iterate type="lt">
                                        <p:tmAbs val="100"/>
                                      </p:iterate>
                                      <p:childTnLst>
                                        <p:set>
                                          <p:cBhvr>
                                            <p:cTn id="10" dur="1" fill="hold">
                                              <p:stCondLst>
                                                <p:cond delay="0"/>
                                              </p:stCondLst>
                                            </p:cTn>
                                            <p:tgtEl>
                                              <p:spTgt spid="156">
                                                <p:txEl>
                                                  <p:pRg st="0" end="0"/>
                                                </p:txEl>
                                              </p:spTgt>
                                            </p:tgtEl>
                                            <p:attrNameLst>
                                              <p:attrName>style.visibility</p:attrName>
                                            </p:attrNameLst>
                                          </p:cBhvr>
                                          <p:to>
                                            <p:strVal val="visible"/>
                                          </p:to>
                                        </p:set>
                                      </p:childTnLst>
                                    </p:cTn>
                                  </p:par>
                                </p:childTnLst>
                              </p:cTn>
                            </p:par>
                            <p:par>
                              <p:cTn id="11" fill="hold">
                                <p:stCondLst>
                                  <p:cond delay="1901"/>
                                </p:stCondLst>
                                <p:childTnLst>
                                  <p:par>
                                    <p:cTn id="12" presetID="1" presetClass="entr" presetSubtype="0" fill="hold" grpId="1" nodeType="afterEffect">
                                      <p:stCondLst>
                                        <p:cond delay="500"/>
                                      </p:stCondLst>
                                      <p:iterate type="lt">
                                        <p:tmAbs val="100"/>
                                      </p:iterate>
                                      <p:childTnLst>
                                        <p:set>
                                          <p:cBhvr>
                                            <p:cTn id="13"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1"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fill="hold" nodeType="withEffect">
                                      <p:stCondLst>
                                        <p:cond delay="0"/>
                                      </p:stCondLst>
                                      <p:childTnLst>
                                        <p:animMotion origin="layout" path="M 0.0039 -0.00347 L 0.05586 -0.00417 " pathEditMode="relative" rAng="0" ptsTypes="AA">
                                          <p:cBhvr>
                                            <p:cTn id="6" dur="1000" fill="hold"/>
                                            <p:tgtEl>
                                              <p:spTgt spid="152"/>
                                            </p:tgtEl>
                                            <p:attrNameLst>
                                              <p:attrName>ppt_x</p:attrName>
                                              <p:attrName>ppt_y</p:attrName>
                                            </p:attrNameLst>
                                          </p:cBhvr>
                                          <p:rCtr x="2591" y="-46"/>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iterate type="lt">
                                        <p:tmAbs val="100"/>
                                      </p:iterate>
                                      <p:childTnLst>
                                        <p:set>
                                          <p:cBhvr>
                                            <p:cTn id="10" dur="1" fill="hold">
                                              <p:stCondLst>
                                                <p:cond delay="0"/>
                                              </p:stCondLst>
                                            </p:cTn>
                                            <p:tgtEl>
                                              <p:spTgt spid="156">
                                                <p:txEl>
                                                  <p:pRg st="0" end="0"/>
                                                </p:txEl>
                                              </p:spTgt>
                                            </p:tgtEl>
                                            <p:attrNameLst>
                                              <p:attrName>style.visibility</p:attrName>
                                            </p:attrNameLst>
                                          </p:cBhvr>
                                          <p:to>
                                            <p:strVal val="visible"/>
                                          </p:to>
                                        </p:set>
                                      </p:childTnLst>
                                    </p:cTn>
                                  </p:par>
                                </p:childTnLst>
                              </p:cTn>
                            </p:par>
                            <p:par>
                              <p:cTn id="11" fill="hold">
                                <p:stCondLst>
                                  <p:cond delay="1901"/>
                                </p:stCondLst>
                                <p:childTnLst>
                                  <p:par>
                                    <p:cTn id="12" presetID="1" presetClass="entr" presetSubtype="0" fill="hold" grpId="1" nodeType="afterEffect">
                                      <p:stCondLst>
                                        <p:cond delay="500"/>
                                      </p:stCondLst>
                                      <p:iterate type="lt">
                                        <p:tmAbs val="100"/>
                                      </p:iterate>
                                      <p:childTnLst>
                                        <p:set>
                                          <p:cBhvr>
                                            <p:cTn id="13"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1" build="allAtOnce"/>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950997E5-E0F4-4F9E-A05D-AFD020238871}"/>
              </a:ext>
            </a:extLst>
          </p:cNvPr>
          <p:cNvGrpSpPr/>
          <p:nvPr/>
        </p:nvGrpSpPr>
        <p:grpSpPr>
          <a:xfrm flipH="1">
            <a:off x="5772692" y="25237"/>
            <a:ext cx="4951740" cy="5980799"/>
            <a:chOff x="1062682" y="25237"/>
            <a:chExt cx="4951740" cy="5980799"/>
          </a:xfrm>
        </p:grpSpPr>
        <p:sp>
          <p:nvSpPr>
            <p:cNvPr id="6" name="مستطيل: زوايا علوية مستديرة 5">
              <a:extLst>
                <a:ext uri="{FF2B5EF4-FFF2-40B4-BE49-F238E27FC236}">
                  <a16:creationId xmlns:a16="http://schemas.microsoft.com/office/drawing/2014/main" id="{114B535F-1563-46B3-A3E7-B17FEB8E2837}"/>
                </a:ext>
              </a:extLst>
            </p:cNvPr>
            <p:cNvSpPr/>
            <p:nvPr/>
          </p:nvSpPr>
          <p:spPr>
            <a:xfrm rot="16200000">
              <a:off x="741783" y="695414"/>
              <a:ext cx="5520906" cy="4718472"/>
            </a:xfrm>
            <a:prstGeom prst="round2SameRect">
              <a:avLst/>
            </a:prstGeom>
            <a:solidFill>
              <a:schemeClr val="bg1">
                <a:lumMod val="75000"/>
                <a:alpha val="80000"/>
              </a:schemeClr>
            </a:solid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sp>
          <p:nvSpPr>
            <p:cNvPr id="7" name="مستطيل: زوايا علوية مستديرة 6">
              <a:extLst>
                <a:ext uri="{FF2B5EF4-FFF2-40B4-BE49-F238E27FC236}">
                  <a16:creationId xmlns:a16="http://schemas.microsoft.com/office/drawing/2014/main" id="{7C36BBCE-1F7D-45DC-A909-2DC0F67BA951}"/>
                </a:ext>
              </a:extLst>
            </p:cNvPr>
            <p:cNvSpPr/>
            <p:nvPr/>
          </p:nvSpPr>
          <p:spPr>
            <a:xfrm rot="16200000">
              <a:off x="826239" y="704939"/>
              <a:ext cx="5520906" cy="4718472"/>
            </a:xfrm>
            <a:prstGeom prst="round2SameRect">
              <a:avLst/>
            </a:prstGeom>
            <a:solidFill>
              <a:schemeClr val="bg1">
                <a:lumMod val="65000"/>
                <a:alpha val="81000"/>
              </a:schemeClr>
            </a:solid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sp>
          <p:nvSpPr>
            <p:cNvPr id="224" name="مستطيل 223">
              <a:extLst>
                <a:ext uri="{FF2B5EF4-FFF2-40B4-BE49-F238E27FC236}">
                  <a16:creationId xmlns:a16="http://schemas.microsoft.com/office/drawing/2014/main" id="{C2F3049B-FC1B-42DD-90F6-DCDB07B94C51}"/>
                </a:ext>
              </a:extLst>
            </p:cNvPr>
            <p:cNvSpPr/>
            <p:nvPr/>
          </p:nvSpPr>
          <p:spPr>
            <a:xfrm>
              <a:off x="1062682" y="181753"/>
              <a:ext cx="4770385" cy="5824283"/>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grpSp>
          <p:nvGrpSpPr>
            <p:cNvPr id="238" name="مجموعة 237">
              <a:extLst>
                <a:ext uri="{FF2B5EF4-FFF2-40B4-BE49-F238E27FC236}">
                  <a16:creationId xmlns:a16="http://schemas.microsoft.com/office/drawing/2014/main" id="{462A774F-0EFA-430D-A1EB-69844FEF7504}"/>
                </a:ext>
              </a:extLst>
            </p:cNvPr>
            <p:cNvGrpSpPr/>
            <p:nvPr/>
          </p:nvGrpSpPr>
          <p:grpSpPr>
            <a:xfrm>
              <a:off x="1128853" y="391760"/>
              <a:ext cx="4718471" cy="5520906"/>
              <a:chOff x="1276200" y="284672"/>
              <a:chExt cx="4748009" cy="5520906"/>
            </a:xfrm>
            <a:solidFill>
              <a:schemeClr val="bg1">
                <a:lumMod val="85000"/>
              </a:schemeClr>
            </a:solidFill>
          </p:grpSpPr>
          <p:sp>
            <p:nvSpPr>
              <p:cNvPr id="239" name="مستطيل: زوايا علوية مستديرة 2">
                <a:extLst>
                  <a:ext uri="{FF2B5EF4-FFF2-40B4-BE49-F238E27FC236}">
                    <a16:creationId xmlns:a16="http://schemas.microsoft.com/office/drawing/2014/main" id="{B527A0E8-2B49-4908-AC1E-F05A543051B6}"/>
                  </a:ext>
                </a:extLst>
              </p:cNvPr>
              <p:cNvSpPr/>
              <p:nvPr/>
            </p:nvSpPr>
            <p:spPr>
              <a:xfrm rot="16200000">
                <a:off x="889752" y="671120"/>
                <a:ext cx="5520906" cy="4748009"/>
              </a:xfrm>
              <a:prstGeom prst="rect">
                <a:avLst/>
              </a:prstGeom>
              <a:grp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cxnSp>
            <p:nvCxnSpPr>
              <p:cNvPr id="240" name="رابط مستقيم 239">
                <a:extLst>
                  <a:ext uri="{FF2B5EF4-FFF2-40B4-BE49-F238E27FC236}">
                    <a16:creationId xmlns:a16="http://schemas.microsoft.com/office/drawing/2014/main" id="{763A4697-B8A8-472D-A59F-C28E3F698CF3}"/>
                  </a:ext>
                </a:extLst>
              </p:cNvPr>
              <p:cNvCxnSpPr/>
              <p:nvPr/>
            </p:nvCxnSpPr>
            <p:spPr>
              <a:xfrm>
                <a:off x="5543550" y="436899"/>
                <a:ext cx="0" cy="5187716"/>
              </a:xfrm>
              <a:prstGeom prst="line">
                <a:avLst/>
              </a:prstGeom>
              <a:grpFill/>
              <a:ln w="15875"/>
            </p:spPr>
            <p:style>
              <a:lnRef idx="1">
                <a:schemeClr val="accent1"/>
              </a:lnRef>
              <a:fillRef idx="0">
                <a:schemeClr val="accent1"/>
              </a:fillRef>
              <a:effectRef idx="0">
                <a:schemeClr val="accent1"/>
              </a:effectRef>
              <a:fontRef idx="minor">
                <a:schemeClr val="tx1"/>
              </a:fontRef>
            </p:style>
          </p:cxnSp>
          <p:cxnSp>
            <p:nvCxnSpPr>
              <p:cNvPr id="241" name="رابط مستقيم 240">
                <a:extLst>
                  <a:ext uri="{FF2B5EF4-FFF2-40B4-BE49-F238E27FC236}">
                    <a16:creationId xmlns:a16="http://schemas.microsoft.com/office/drawing/2014/main" id="{2CE880DA-75D2-4273-8177-DCA84CCC744B}"/>
                  </a:ext>
                </a:extLst>
              </p:cNvPr>
              <p:cNvCxnSpPr>
                <a:cxnSpLocks/>
              </p:cNvCxnSpPr>
              <p:nvPr/>
            </p:nvCxnSpPr>
            <p:spPr>
              <a:xfrm flipH="1">
                <a:off x="1313500" y="928724"/>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2" name="رابط مستقيم 241">
                <a:extLst>
                  <a:ext uri="{FF2B5EF4-FFF2-40B4-BE49-F238E27FC236}">
                    <a16:creationId xmlns:a16="http://schemas.microsoft.com/office/drawing/2014/main" id="{25FE55E9-B915-41C7-9CF4-461283512BF1}"/>
                  </a:ext>
                </a:extLst>
              </p:cNvPr>
              <p:cNvCxnSpPr>
                <a:cxnSpLocks/>
              </p:cNvCxnSpPr>
              <p:nvPr/>
            </p:nvCxnSpPr>
            <p:spPr>
              <a:xfrm flipH="1">
                <a:off x="1313500" y="1460453"/>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3" name="رابط مستقيم 242">
                <a:extLst>
                  <a:ext uri="{FF2B5EF4-FFF2-40B4-BE49-F238E27FC236}">
                    <a16:creationId xmlns:a16="http://schemas.microsoft.com/office/drawing/2014/main" id="{B1B992C0-63A4-4020-9C8C-7415CB596BAD}"/>
                  </a:ext>
                </a:extLst>
              </p:cNvPr>
              <p:cNvCxnSpPr>
                <a:cxnSpLocks/>
              </p:cNvCxnSpPr>
              <p:nvPr/>
            </p:nvCxnSpPr>
            <p:spPr>
              <a:xfrm flipH="1">
                <a:off x="1313500" y="1968485"/>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4" name="رابط مستقيم 243">
                <a:extLst>
                  <a:ext uri="{FF2B5EF4-FFF2-40B4-BE49-F238E27FC236}">
                    <a16:creationId xmlns:a16="http://schemas.microsoft.com/office/drawing/2014/main" id="{A80C08CB-98C5-4900-873E-12707BCE9679}"/>
                  </a:ext>
                </a:extLst>
              </p:cNvPr>
              <p:cNvCxnSpPr>
                <a:cxnSpLocks/>
              </p:cNvCxnSpPr>
              <p:nvPr/>
            </p:nvCxnSpPr>
            <p:spPr>
              <a:xfrm flipH="1">
                <a:off x="1313500" y="2509739"/>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5" name="رابط مستقيم 244">
                <a:extLst>
                  <a:ext uri="{FF2B5EF4-FFF2-40B4-BE49-F238E27FC236}">
                    <a16:creationId xmlns:a16="http://schemas.microsoft.com/office/drawing/2014/main" id="{167D1B96-89B5-4AC6-A796-CCC048A673C0}"/>
                  </a:ext>
                </a:extLst>
              </p:cNvPr>
              <p:cNvCxnSpPr>
                <a:cxnSpLocks/>
              </p:cNvCxnSpPr>
              <p:nvPr/>
            </p:nvCxnSpPr>
            <p:spPr>
              <a:xfrm flipH="1">
                <a:off x="1313500" y="3042993"/>
                <a:ext cx="4197527" cy="213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6" name="رابط مستقيم 245">
                <a:extLst>
                  <a:ext uri="{FF2B5EF4-FFF2-40B4-BE49-F238E27FC236}">
                    <a16:creationId xmlns:a16="http://schemas.microsoft.com/office/drawing/2014/main" id="{A405EF2B-CD83-4372-855C-878B92475DF0}"/>
                  </a:ext>
                </a:extLst>
              </p:cNvPr>
              <p:cNvCxnSpPr>
                <a:cxnSpLocks/>
              </p:cNvCxnSpPr>
              <p:nvPr/>
            </p:nvCxnSpPr>
            <p:spPr>
              <a:xfrm flipH="1">
                <a:off x="1313500" y="3574722"/>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7" name="رابط مستقيم 246">
                <a:extLst>
                  <a:ext uri="{FF2B5EF4-FFF2-40B4-BE49-F238E27FC236}">
                    <a16:creationId xmlns:a16="http://schemas.microsoft.com/office/drawing/2014/main" id="{C47F0434-F8CD-4D12-8F1F-56943470E8C2}"/>
                  </a:ext>
                </a:extLst>
              </p:cNvPr>
              <p:cNvCxnSpPr>
                <a:cxnSpLocks/>
              </p:cNvCxnSpPr>
              <p:nvPr/>
            </p:nvCxnSpPr>
            <p:spPr>
              <a:xfrm flipH="1">
                <a:off x="1313500" y="4092279"/>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8" name="رابط مستقيم 247">
                <a:extLst>
                  <a:ext uri="{FF2B5EF4-FFF2-40B4-BE49-F238E27FC236}">
                    <a16:creationId xmlns:a16="http://schemas.microsoft.com/office/drawing/2014/main" id="{07836618-FFE7-448C-9E05-383CEB3DC5BD}"/>
                  </a:ext>
                </a:extLst>
              </p:cNvPr>
              <p:cNvCxnSpPr>
                <a:cxnSpLocks/>
              </p:cNvCxnSpPr>
              <p:nvPr/>
            </p:nvCxnSpPr>
            <p:spPr>
              <a:xfrm flipH="1">
                <a:off x="1313500" y="4633533"/>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9" name="رابط مستقيم 248">
                <a:extLst>
                  <a:ext uri="{FF2B5EF4-FFF2-40B4-BE49-F238E27FC236}">
                    <a16:creationId xmlns:a16="http://schemas.microsoft.com/office/drawing/2014/main" id="{7FCDEA34-1479-4500-B93E-46CD3BCC809C}"/>
                  </a:ext>
                </a:extLst>
              </p:cNvPr>
              <p:cNvCxnSpPr>
                <a:cxnSpLocks/>
              </p:cNvCxnSpPr>
              <p:nvPr/>
            </p:nvCxnSpPr>
            <p:spPr>
              <a:xfrm flipH="1">
                <a:off x="1313500" y="5146694"/>
                <a:ext cx="4197527" cy="0"/>
              </a:xfrm>
              <a:prstGeom prst="line">
                <a:avLst/>
              </a:prstGeom>
              <a:grpFill/>
              <a:ln/>
            </p:spPr>
            <p:style>
              <a:lnRef idx="1">
                <a:schemeClr val="accent3"/>
              </a:lnRef>
              <a:fillRef idx="0">
                <a:schemeClr val="accent3"/>
              </a:fillRef>
              <a:effectRef idx="0">
                <a:schemeClr val="accent3"/>
              </a:effectRef>
              <a:fontRef idx="minor">
                <a:schemeClr val="tx1"/>
              </a:fontRef>
            </p:style>
          </p:cxnSp>
        </p:grpSp>
        <p:grpSp>
          <p:nvGrpSpPr>
            <p:cNvPr id="226" name="مجموعة 225">
              <a:extLst>
                <a:ext uri="{FF2B5EF4-FFF2-40B4-BE49-F238E27FC236}">
                  <a16:creationId xmlns:a16="http://schemas.microsoft.com/office/drawing/2014/main" id="{7A21D14A-FE4A-4630-8AEB-706ED9E890E9}"/>
                </a:ext>
              </a:extLst>
            </p:cNvPr>
            <p:cNvGrpSpPr/>
            <p:nvPr/>
          </p:nvGrpSpPr>
          <p:grpSpPr>
            <a:xfrm>
              <a:off x="1174164" y="338216"/>
              <a:ext cx="4718471" cy="5520906"/>
              <a:chOff x="1301068" y="284672"/>
              <a:chExt cx="4748009" cy="5520906"/>
            </a:xfrm>
            <a:solidFill>
              <a:schemeClr val="bg1">
                <a:lumMod val="85000"/>
              </a:schemeClr>
            </a:solidFill>
          </p:grpSpPr>
          <p:sp>
            <p:nvSpPr>
              <p:cNvPr id="227" name="مستطيل: زوايا علوية مستديرة 2">
                <a:extLst>
                  <a:ext uri="{FF2B5EF4-FFF2-40B4-BE49-F238E27FC236}">
                    <a16:creationId xmlns:a16="http://schemas.microsoft.com/office/drawing/2014/main" id="{D6667922-CAE7-4EC5-BB4D-F91078CBC2DC}"/>
                  </a:ext>
                </a:extLst>
              </p:cNvPr>
              <p:cNvSpPr/>
              <p:nvPr/>
            </p:nvSpPr>
            <p:spPr>
              <a:xfrm rot="16200000">
                <a:off x="914620" y="671120"/>
                <a:ext cx="5520906" cy="4748009"/>
              </a:xfrm>
              <a:prstGeom prst="rect">
                <a:avLst/>
              </a:prstGeom>
              <a:grp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cxnSp>
            <p:nvCxnSpPr>
              <p:cNvPr id="228" name="رابط مستقيم 227">
                <a:extLst>
                  <a:ext uri="{FF2B5EF4-FFF2-40B4-BE49-F238E27FC236}">
                    <a16:creationId xmlns:a16="http://schemas.microsoft.com/office/drawing/2014/main" id="{E03F4928-3DC9-411A-ABF2-26D5EB33A9A9}"/>
                  </a:ext>
                </a:extLst>
              </p:cNvPr>
              <p:cNvCxnSpPr/>
              <p:nvPr/>
            </p:nvCxnSpPr>
            <p:spPr>
              <a:xfrm>
                <a:off x="5543550" y="436899"/>
                <a:ext cx="0" cy="5187716"/>
              </a:xfrm>
              <a:prstGeom prst="line">
                <a:avLst/>
              </a:prstGeom>
              <a:grpFill/>
              <a:ln w="15875"/>
            </p:spPr>
            <p:style>
              <a:lnRef idx="1">
                <a:schemeClr val="accent1"/>
              </a:lnRef>
              <a:fillRef idx="0">
                <a:schemeClr val="accent1"/>
              </a:fillRef>
              <a:effectRef idx="0">
                <a:schemeClr val="accent1"/>
              </a:effectRef>
              <a:fontRef idx="minor">
                <a:schemeClr val="tx1"/>
              </a:fontRef>
            </p:style>
          </p:cxnSp>
          <p:cxnSp>
            <p:nvCxnSpPr>
              <p:cNvPr id="229" name="رابط مستقيم 228">
                <a:extLst>
                  <a:ext uri="{FF2B5EF4-FFF2-40B4-BE49-F238E27FC236}">
                    <a16:creationId xmlns:a16="http://schemas.microsoft.com/office/drawing/2014/main" id="{51CFF1B8-2140-4DED-9F19-E8BB8BC5A6BA}"/>
                  </a:ext>
                </a:extLst>
              </p:cNvPr>
              <p:cNvCxnSpPr>
                <a:cxnSpLocks/>
              </p:cNvCxnSpPr>
              <p:nvPr/>
            </p:nvCxnSpPr>
            <p:spPr>
              <a:xfrm flipH="1">
                <a:off x="1313500" y="928724"/>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0" name="رابط مستقيم 229">
                <a:extLst>
                  <a:ext uri="{FF2B5EF4-FFF2-40B4-BE49-F238E27FC236}">
                    <a16:creationId xmlns:a16="http://schemas.microsoft.com/office/drawing/2014/main" id="{41A94C7E-5276-4326-898F-2857DBECE54F}"/>
                  </a:ext>
                </a:extLst>
              </p:cNvPr>
              <p:cNvCxnSpPr>
                <a:cxnSpLocks/>
              </p:cNvCxnSpPr>
              <p:nvPr/>
            </p:nvCxnSpPr>
            <p:spPr>
              <a:xfrm flipH="1">
                <a:off x="1313500" y="1460453"/>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1" name="رابط مستقيم 230">
                <a:extLst>
                  <a:ext uri="{FF2B5EF4-FFF2-40B4-BE49-F238E27FC236}">
                    <a16:creationId xmlns:a16="http://schemas.microsoft.com/office/drawing/2014/main" id="{253E26B6-4134-43DA-A19B-5F84CD3D7A69}"/>
                  </a:ext>
                </a:extLst>
              </p:cNvPr>
              <p:cNvCxnSpPr>
                <a:cxnSpLocks/>
              </p:cNvCxnSpPr>
              <p:nvPr/>
            </p:nvCxnSpPr>
            <p:spPr>
              <a:xfrm flipH="1">
                <a:off x="1313500" y="1968485"/>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2" name="رابط مستقيم 231">
                <a:extLst>
                  <a:ext uri="{FF2B5EF4-FFF2-40B4-BE49-F238E27FC236}">
                    <a16:creationId xmlns:a16="http://schemas.microsoft.com/office/drawing/2014/main" id="{DB64EF1F-8D85-4681-A716-09A5A945DD3C}"/>
                  </a:ext>
                </a:extLst>
              </p:cNvPr>
              <p:cNvCxnSpPr>
                <a:cxnSpLocks/>
              </p:cNvCxnSpPr>
              <p:nvPr/>
            </p:nvCxnSpPr>
            <p:spPr>
              <a:xfrm flipH="1">
                <a:off x="1313500" y="2509739"/>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3" name="رابط مستقيم 232">
                <a:extLst>
                  <a:ext uri="{FF2B5EF4-FFF2-40B4-BE49-F238E27FC236}">
                    <a16:creationId xmlns:a16="http://schemas.microsoft.com/office/drawing/2014/main" id="{21F61FA8-8CAF-4091-AD01-0619CCFE93EA}"/>
                  </a:ext>
                </a:extLst>
              </p:cNvPr>
              <p:cNvCxnSpPr>
                <a:cxnSpLocks/>
              </p:cNvCxnSpPr>
              <p:nvPr/>
            </p:nvCxnSpPr>
            <p:spPr>
              <a:xfrm flipH="1">
                <a:off x="1313500" y="3042993"/>
                <a:ext cx="4197527" cy="213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4" name="رابط مستقيم 233">
                <a:extLst>
                  <a:ext uri="{FF2B5EF4-FFF2-40B4-BE49-F238E27FC236}">
                    <a16:creationId xmlns:a16="http://schemas.microsoft.com/office/drawing/2014/main" id="{08B30E24-280C-4FE4-9E2A-D0365275322E}"/>
                  </a:ext>
                </a:extLst>
              </p:cNvPr>
              <p:cNvCxnSpPr>
                <a:cxnSpLocks/>
              </p:cNvCxnSpPr>
              <p:nvPr/>
            </p:nvCxnSpPr>
            <p:spPr>
              <a:xfrm flipH="1">
                <a:off x="1313500" y="3574722"/>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5" name="رابط مستقيم 234">
                <a:extLst>
                  <a:ext uri="{FF2B5EF4-FFF2-40B4-BE49-F238E27FC236}">
                    <a16:creationId xmlns:a16="http://schemas.microsoft.com/office/drawing/2014/main" id="{76B11C0B-B870-4227-9D44-94F35A3CCFB6}"/>
                  </a:ext>
                </a:extLst>
              </p:cNvPr>
              <p:cNvCxnSpPr>
                <a:cxnSpLocks/>
              </p:cNvCxnSpPr>
              <p:nvPr/>
            </p:nvCxnSpPr>
            <p:spPr>
              <a:xfrm flipH="1">
                <a:off x="1313500" y="4092279"/>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6" name="رابط مستقيم 235">
                <a:extLst>
                  <a:ext uri="{FF2B5EF4-FFF2-40B4-BE49-F238E27FC236}">
                    <a16:creationId xmlns:a16="http://schemas.microsoft.com/office/drawing/2014/main" id="{B09F82CD-3628-457F-8C95-C094BDD2AA44}"/>
                  </a:ext>
                </a:extLst>
              </p:cNvPr>
              <p:cNvCxnSpPr>
                <a:cxnSpLocks/>
              </p:cNvCxnSpPr>
              <p:nvPr/>
            </p:nvCxnSpPr>
            <p:spPr>
              <a:xfrm flipH="1">
                <a:off x="1313500" y="4633533"/>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7" name="رابط مستقيم 236">
                <a:extLst>
                  <a:ext uri="{FF2B5EF4-FFF2-40B4-BE49-F238E27FC236}">
                    <a16:creationId xmlns:a16="http://schemas.microsoft.com/office/drawing/2014/main" id="{81394620-9D1B-4422-B803-7FA2054A1A87}"/>
                  </a:ext>
                </a:extLst>
              </p:cNvPr>
              <p:cNvCxnSpPr>
                <a:cxnSpLocks/>
              </p:cNvCxnSpPr>
              <p:nvPr/>
            </p:nvCxnSpPr>
            <p:spPr>
              <a:xfrm flipH="1">
                <a:off x="1313500" y="5146694"/>
                <a:ext cx="4197527" cy="0"/>
              </a:xfrm>
              <a:prstGeom prst="line">
                <a:avLst/>
              </a:prstGeom>
              <a:grpFill/>
              <a:ln/>
            </p:spPr>
            <p:style>
              <a:lnRef idx="1">
                <a:schemeClr val="accent3"/>
              </a:lnRef>
              <a:fillRef idx="0">
                <a:schemeClr val="accent3"/>
              </a:fillRef>
              <a:effectRef idx="0">
                <a:schemeClr val="accent3"/>
              </a:effectRef>
              <a:fontRef idx="minor">
                <a:schemeClr val="tx1"/>
              </a:fontRef>
            </p:style>
          </p:cxnSp>
        </p:grpSp>
        <p:grpSp>
          <p:nvGrpSpPr>
            <p:cNvPr id="172" name="مجموعة 171">
              <a:extLst>
                <a:ext uri="{FF2B5EF4-FFF2-40B4-BE49-F238E27FC236}">
                  <a16:creationId xmlns:a16="http://schemas.microsoft.com/office/drawing/2014/main" id="{42982EF8-32A2-48B8-9352-72C15F8D2E70}"/>
                </a:ext>
              </a:extLst>
            </p:cNvPr>
            <p:cNvGrpSpPr/>
            <p:nvPr/>
          </p:nvGrpSpPr>
          <p:grpSpPr>
            <a:xfrm>
              <a:off x="1194759" y="284672"/>
              <a:ext cx="4743187" cy="5520906"/>
              <a:chOff x="1288632" y="284672"/>
              <a:chExt cx="4772879" cy="5520906"/>
            </a:xfrm>
          </p:grpSpPr>
          <p:sp>
            <p:nvSpPr>
              <p:cNvPr id="3" name="مستطيل: زوايا علوية مستديرة 2">
                <a:extLst>
                  <a:ext uri="{FF2B5EF4-FFF2-40B4-BE49-F238E27FC236}">
                    <a16:creationId xmlns:a16="http://schemas.microsoft.com/office/drawing/2014/main" id="{5F58DF46-7080-4293-A4AA-E27C10FBC017}"/>
                  </a:ext>
                </a:extLst>
              </p:cNvPr>
              <p:cNvSpPr/>
              <p:nvPr/>
            </p:nvSpPr>
            <p:spPr>
              <a:xfrm rot="16200000">
                <a:off x="927054" y="671120"/>
                <a:ext cx="5520906" cy="4748009"/>
              </a:xfrm>
              <a:prstGeom prst="rect">
                <a:avLst/>
              </a:prstGeom>
              <a:solidFill>
                <a:schemeClr val="bg1">
                  <a:lumMod val="95000"/>
                </a:schemeClr>
              </a:solid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cxnSp>
            <p:nvCxnSpPr>
              <p:cNvPr id="125" name="رابط مستقيم 124">
                <a:extLst>
                  <a:ext uri="{FF2B5EF4-FFF2-40B4-BE49-F238E27FC236}">
                    <a16:creationId xmlns:a16="http://schemas.microsoft.com/office/drawing/2014/main" id="{836E6879-C6CC-4D69-A1A0-03BB7FD258C6}"/>
                  </a:ext>
                </a:extLst>
              </p:cNvPr>
              <p:cNvCxnSpPr/>
              <p:nvPr/>
            </p:nvCxnSpPr>
            <p:spPr>
              <a:xfrm>
                <a:off x="5543550" y="436899"/>
                <a:ext cx="0" cy="518771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8" name="رابط مستقيم 127">
                <a:extLst>
                  <a:ext uri="{FF2B5EF4-FFF2-40B4-BE49-F238E27FC236}">
                    <a16:creationId xmlns:a16="http://schemas.microsoft.com/office/drawing/2014/main" id="{011717EA-D6B8-432E-B173-9F250F1EDB37}"/>
                  </a:ext>
                </a:extLst>
              </p:cNvPr>
              <p:cNvCxnSpPr>
                <a:cxnSpLocks/>
              </p:cNvCxnSpPr>
              <p:nvPr/>
            </p:nvCxnSpPr>
            <p:spPr>
              <a:xfrm flipH="1">
                <a:off x="1288632" y="928724"/>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8" name="رابط مستقيم 137">
                <a:extLst>
                  <a:ext uri="{FF2B5EF4-FFF2-40B4-BE49-F238E27FC236}">
                    <a16:creationId xmlns:a16="http://schemas.microsoft.com/office/drawing/2014/main" id="{4F0FF9CD-CF1E-4791-9C50-545D3ABE5503}"/>
                  </a:ext>
                </a:extLst>
              </p:cNvPr>
              <p:cNvCxnSpPr>
                <a:cxnSpLocks/>
              </p:cNvCxnSpPr>
              <p:nvPr/>
            </p:nvCxnSpPr>
            <p:spPr>
              <a:xfrm flipH="1">
                <a:off x="1313500" y="4092279"/>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1" name="رابط مستقيم 130">
                <a:extLst>
                  <a:ext uri="{FF2B5EF4-FFF2-40B4-BE49-F238E27FC236}">
                    <a16:creationId xmlns:a16="http://schemas.microsoft.com/office/drawing/2014/main" id="{9B0A8978-9C5D-4DFD-990A-BB77889072C6}"/>
                  </a:ext>
                </a:extLst>
              </p:cNvPr>
              <p:cNvCxnSpPr>
                <a:cxnSpLocks/>
              </p:cNvCxnSpPr>
              <p:nvPr/>
            </p:nvCxnSpPr>
            <p:spPr>
              <a:xfrm flipH="1">
                <a:off x="1313500" y="1460453"/>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4" name="رابط مستقيم 133">
                <a:extLst>
                  <a:ext uri="{FF2B5EF4-FFF2-40B4-BE49-F238E27FC236}">
                    <a16:creationId xmlns:a16="http://schemas.microsoft.com/office/drawing/2014/main" id="{5ACE2581-836B-4491-8250-8C5F687C9477}"/>
                  </a:ext>
                </a:extLst>
              </p:cNvPr>
              <p:cNvCxnSpPr>
                <a:cxnSpLocks/>
              </p:cNvCxnSpPr>
              <p:nvPr/>
            </p:nvCxnSpPr>
            <p:spPr>
              <a:xfrm flipH="1">
                <a:off x="1313500" y="1968485"/>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5" name="رابط مستقيم 134">
                <a:extLst>
                  <a:ext uri="{FF2B5EF4-FFF2-40B4-BE49-F238E27FC236}">
                    <a16:creationId xmlns:a16="http://schemas.microsoft.com/office/drawing/2014/main" id="{6F2AD7D8-F53C-4AAB-962F-C2FF7D08F627}"/>
                  </a:ext>
                </a:extLst>
              </p:cNvPr>
              <p:cNvCxnSpPr>
                <a:cxnSpLocks/>
              </p:cNvCxnSpPr>
              <p:nvPr/>
            </p:nvCxnSpPr>
            <p:spPr>
              <a:xfrm flipH="1">
                <a:off x="1313500" y="2509739"/>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6" name="رابط مستقيم 135">
                <a:extLst>
                  <a:ext uri="{FF2B5EF4-FFF2-40B4-BE49-F238E27FC236}">
                    <a16:creationId xmlns:a16="http://schemas.microsoft.com/office/drawing/2014/main" id="{DBCC46A1-AD2B-44AD-B174-E327286D193E}"/>
                  </a:ext>
                </a:extLst>
              </p:cNvPr>
              <p:cNvCxnSpPr>
                <a:cxnSpLocks/>
              </p:cNvCxnSpPr>
              <p:nvPr/>
            </p:nvCxnSpPr>
            <p:spPr>
              <a:xfrm flipH="1">
                <a:off x="1313500" y="3042993"/>
                <a:ext cx="4197527" cy="213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7" name="رابط مستقيم 136">
                <a:extLst>
                  <a:ext uri="{FF2B5EF4-FFF2-40B4-BE49-F238E27FC236}">
                    <a16:creationId xmlns:a16="http://schemas.microsoft.com/office/drawing/2014/main" id="{B2DAF595-7EEA-45B4-987B-F34E4CCA3C18}"/>
                  </a:ext>
                </a:extLst>
              </p:cNvPr>
              <p:cNvCxnSpPr>
                <a:cxnSpLocks/>
              </p:cNvCxnSpPr>
              <p:nvPr/>
            </p:nvCxnSpPr>
            <p:spPr>
              <a:xfrm flipH="1">
                <a:off x="1313500" y="3574722"/>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9" name="رابط مستقيم 138">
                <a:extLst>
                  <a:ext uri="{FF2B5EF4-FFF2-40B4-BE49-F238E27FC236}">
                    <a16:creationId xmlns:a16="http://schemas.microsoft.com/office/drawing/2014/main" id="{A954B0C1-56F7-4FB3-B159-7E47490E63D6}"/>
                  </a:ext>
                </a:extLst>
              </p:cNvPr>
              <p:cNvCxnSpPr>
                <a:cxnSpLocks/>
              </p:cNvCxnSpPr>
              <p:nvPr/>
            </p:nvCxnSpPr>
            <p:spPr>
              <a:xfrm flipH="1">
                <a:off x="1313500" y="4633533"/>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40" name="رابط مستقيم 139">
                <a:extLst>
                  <a:ext uri="{FF2B5EF4-FFF2-40B4-BE49-F238E27FC236}">
                    <a16:creationId xmlns:a16="http://schemas.microsoft.com/office/drawing/2014/main" id="{D5B9CAAC-D54E-4313-9DBE-1F6AF1200F23}"/>
                  </a:ext>
                </a:extLst>
              </p:cNvPr>
              <p:cNvCxnSpPr>
                <a:cxnSpLocks/>
              </p:cNvCxnSpPr>
              <p:nvPr/>
            </p:nvCxnSpPr>
            <p:spPr>
              <a:xfrm flipH="1">
                <a:off x="1313500" y="5146694"/>
                <a:ext cx="4197527" cy="0"/>
              </a:xfrm>
              <a:prstGeom prst="line">
                <a:avLst/>
              </a:prstGeom>
              <a:ln/>
            </p:spPr>
            <p:style>
              <a:lnRef idx="1">
                <a:schemeClr val="accent3"/>
              </a:lnRef>
              <a:fillRef idx="0">
                <a:schemeClr val="accent3"/>
              </a:fillRef>
              <a:effectRef idx="0">
                <a:schemeClr val="accent3"/>
              </a:effectRef>
              <a:fontRef idx="minor">
                <a:schemeClr val="tx1"/>
              </a:fontRef>
            </p:style>
          </p:cxnSp>
        </p:grpSp>
        <p:sp>
          <p:nvSpPr>
            <p:cNvPr id="2" name="مستطيل 1">
              <a:extLst>
                <a:ext uri="{FF2B5EF4-FFF2-40B4-BE49-F238E27FC236}">
                  <a16:creationId xmlns:a16="http://schemas.microsoft.com/office/drawing/2014/main" id="{4386071A-CFD6-4A88-88D1-3F32A6EA6E2D}"/>
                </a:ext>
              </a:extLst>
            </p:cNvPr>
            <p:cNvSpPr/>
            <p:nvPr/>
          </p:nvSpPr>
          <p:spPr>
            <a:xfrm>
              <a:off x="1295949" y="25237"/>
              <a:ext cx="4718473" cy="5796951"/>
            </a:xfrm>
            <a:prstGeom prst="rect">
              <a:avLst/>
            </a:prstGeom>
            <a:blipFill>
              <a:blip r:embed="rId2"/>
              <a:tile tx="0" ty="0" sx="100000" sy="100000" flip="none" algn="tl"/>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7200" b="1" dirty="0">
                <a:solidFill>
                  <a:schemeClr val="bg1">
                    <a:lumMod val="95000"/>
                  </a:schemeClr>
                </a:solidFill>
                <a:effectLst>
                  <a:outerShdw blurRad="38100" dist="38100" dir="2700000" algn="tl">
                    <a:srgbClr val="000000">
                      <a:alpha val="43137"/>
                    </a:srgbClr>
                  </a:outerShdw>
                </a:effectLst>
                <a:cs typeface="AGA Aladdin Regular" pitchFamily="2" charset="-78"/>
              </a:endParaRPr>
            </a:p>
          </p:txBody>
        </p:sp>
        <p:grpSp>
          <p:nvGrpSpPr>
            <p:cNvPr id="123" name="مجموعة 122">
              <a:extLst>
                <a:ext uri="{FF2B5EF4-FFF2-40B4-BE49-F238E27FC236}">
                  <a16:creationId xmlns:a16="http://schemas.microsoft.com/office/drawing/2014/main" id="{0C2DADA3-8EA0-40AF-AB5D-53D99698D87C}"/>
                </a:ext>
              </a:extLst>
            </p:cNvPr>
            <p:cNvGrpSpPr/>
            <p:nvPr/>
          </p:nvGrpSpPr>
          <p:grpSpPr>
            <a:xfrm>
              <a:off x="5383767" y="144854"/>
              <a:ext cx="587702" cy="5496233"/>
              <a:chOff x="5758284" y="391995"/>
              <a:chExt cx="658347" cy="5315016"/>
            </a:xfrm>
          </p:grpSpPr>
          <p:grpSp>
            <p:nvGrpSpPr>
              <p:cNvPr id="20" name="مجموعة 19">
                <a:extLst>
                  <a:ext uri="{FF2B5EF4-FFF2-40B4-BE49-F238E27FC236}">
                    <a16:creationId xmlns:a16="http://schemas.microsoft.com/office/drawing/2014/main" id="{5912D233-CFB1-419E-9AD3-5D56482D8689}"/>
                  </a:ext>
                </a:extLst>
              </p:cNvPr>
              <p:cNvGrpSpPr/>
              <p:nvPr/>
            </p:nvGrpSpPr>
            <p:grpSpPr>
              <a:xfrm>
                <a:off x="5766225" y="391995"/>
                <a:ext cx="650406" cy="228600"/>
                <a:chOff x="5766225" y="391995"/>
                <a:chExt cx="650406" cy="228600"/>
              </a:xfrm>
            </p:grpSpPr>
            <p:sp>
              <p:nvSpPr>
                <p:cNvPr id="10" name="Google Shape;151;p5">
                  <a:extLst>
                    <a:ext uri="{FF2B5EF4-FFF2-40B4-BE49-F238E27FC236}">
                      <a16:creationId xmlns:a16="http://schemas.microsoft.com/office/drawing/2014/main" id="{504FA1FA-F7C3-4CA9-A36B-6254B2E21CDF}"/>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 name="Google Shape;150;p5">
                  <a:extLst>
                    <a:ext uri="{FF2B5EF4-FFF2-40B4-BE49-F238E27FC236}">
                      <a16:creationId xmlns:a16="http://schemas.microsoft.com/office/drawing/2014/main" id="{038E4FBA-12E4-48FF-BA32-C699988658DD}"/>
                    </a:ext>
                  </a:extLst>
                </p:cNvPr>
                <p:cNvGrpSpPr/>
                <p:nvPr/>
              </p:nvGrpSpPr>
              <p:grpSpPr>
                <a:xfrm>
                  <a:off x="5792378" y="391995"/>
                  <a:ext cx="624253" cy="228600"/>
                  <a:chOff x="1373767" y="878163"/>
                  <a:chExt cx="624253" cy="228600"/>
                </a:xfrm>
              </p:grpSpPr>
              <p:sp>
                <p:nvSpPr>
                  <p:cNvPr id="12" name="Google Shape;151;p5">
                    <a:extLst>
                      <a:ext uri="{FF2B5EF4-FFF2-40B4-BE49-F238E27FC236}">
                        <a16:creationId xmlns:a16="http://schemas.microsoft.com/office/drawing/2014/main" id="{DBF9D0EC-50DB-415A-86FC-FB2B373D3C27}"/>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152;p5">
                    <a:extLst>
                      <a:ext uri="{FF2B5EF4-FFF2-40B4-BE49-F238E27FC236}">
                        <a16:creationId xmlns:a16="http://schemas.microsoft.com/office/drawing/2014/main" id="{A439B9D3-3EA2-48EC-95FA-5C7C0ADCB128}"/>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153;p5">
                    <a:extLst>
                      <a:ext uri="{FF2B5EF4-FFF2-40B4-BE49-F238E27FC236}">
                        <a16:creationId xmlns:a16="http://schemas.microsoft.com/office/drawing/2014/main" id="{45D818C1-F4EA-4BDF-9425-7F4B04AAEFD4}"/>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21" name="مجموعة 20">
                <a:extLst>
                  <a:ext uri="{FF2B5EF4-FFF2-40B4-BE49-F238E27FC236}">
                    <a16:creationId xmlns:a16="http://schemas.microsoft.com/office/drawing/2014/main" id="{5C43E52F-9183-4577-85B0-F29AF3983B43}"/>
                  </a:ext>
                </a:extLst>
              </p:cNvPr>
              <p:cNvGrpSpPr/>
              <p:nvPr/>
            </p:nvGrpSpPr>
            <p:grpSpPr>
              <a:xfrm>
                <a:off x="5765940" y="715845"/>
                <a:ext cx="650406" cy="228600"/>
                <a:chOff x="5766225" y="391995"/>
                <a:chExt cx="650406" cy="228600"/>
              </a:xfrm>
            </p:grpSpPr>
            <p:sp>
              <p:nvSpPr>
                <p:cNvPr id="22" name="Google Shape;151;p5">
                  <a:extLst>
                    <a:ext uri="{FF2B5EF4-FFF2-40B4-BE49-F238E27FC236}">
                      <a16:creationId xmlns:a16="http://schemas.microsoft.com/office/drawing/2014/main" id="{A21F0E2E-CD06-4236-9201-C851705C4753}"/>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3" name="Google Shape;150;p5">
                  <a:extLst>
                    <a:ext uri="{FF2B5EF4-FFF2-40B4-BE49-F238E27FC236}">
                      <a16:creationId xmlns:a16="http://schemas.microsoft.com/office/drawing/2014/main" id="{F5C7BAD9-32A6-4901-8623-18F9B0058D58}"/>
                    </a:ext>
                  </a:extLst>
                </p:cNvPr>
                <p:cNvGrpSpPr/>
                <p:nvPr/>
              </p:nvGrpSpPr>
              <p:grpSpPr>
                <a:xfrm>
                  <a:off x="5792378" y="391995"/>
                  <a:ext cx="624253" cy="228600"/>
                  <a:chOff x="1373767" y="878163"/>
                  <a:chExt cx="624253" cy="228600"/>
                </a:xfrm>
              </p:grpSpPr>
              <p:sp>
                <p:nvSpPr>
                  <p:cNvPr id="24" name="Google Shape;151;p5">
                    <a:extLst>
                      <a:ext uri="{FF2B5EF4-FFF2-40B4-BE49-F238E27FC236}">
                        <a16:creationId xmlns:a16="http://schemas.microsoft.com/office/drawing/2014/main" id="{59BF470F-65CA-4B70-AE6B-89999A75FAAF}"/>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152;p5">
                    <a:extLst>
                      <a:ext uri="{FF2B5EF4-FFF2-40B4-BE49-F238E27FC236}">
                        <a16:creationId xmlns:a16="http://schemas.microsoft.com/office/drawing/2014/main" id="{E4F314FE-83AF-4FA1-BD20-2C0FF1BEBCF0}"/>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153;p5">
                    <a:extLst>
                      <a:ext uri="{FF2B5EF4-FFF2-40B4-BE49-F238E27FC236}">
                        <a16:creationId xmlns:a16="http://schemas.microsoft.com/office/drawing/2014/main" id="{BF50757C-8C64-4C10-B3B6-33520468C880}"/>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27" name="مجموعة 26">
                <a:extLst>
                  <a:ext uri="{FF2B5EF4-FFF2-40B4-BE49-F238E27FC236}">
                    <a16:creationId xmlns:a16="http://schemas.microsoft.com/office/drawing/2014/main" id="{69C12B15-345D-438C-AE45-55EE15E3E56B}"/>
                  </a:ext>
                </a:extLst>
              </p:cNvPr>
              <p:cNvGrpSpPr/>
              <p:nvPr/>
            </p:nvGrpSpPr>
            <p:grpSpPr>
              <a:xfrm>
                <a:off x="5758854" y="1030887"/>
                <a:ext cx="650406" cy="228600"/>
                <a:chOff x="5766225" y="391995"/>
                <a:chExt cx="650406" cy="228600"/>
              </a:xfrm>
            </p:grpSpPr>
            <p:sp>
              <p:nvSpPr>
                <p:cNvPr id="28" name="Google Shape;151;p5">
                  <a:extLst>
                    <a:ext uri="{FF2B5EF4-FFF2-40B4-BE49-F238E27FC236}">
                      <a16:creationId xmlns:a16="http://schemas.microsoft.com/office/drawing/2014/main" id="{3C30EB10-A57F-4D55-B046-745AFFEEA7A9}"/>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 name="Google Shape;150;p5">
                  <a:extLst>
                    <a:ext uri="{FF2B5EF4-FFF2-40B4-BE49-F238E27FC236}">
                      <a16:creationId xmlns:a16="http://schemas.microsoft.com/office/drawing/2014/main" id="{FDDBECFE-157D-4EDD-BA2B-CB38A94F5895}"/>
                    </a:ext>
                  </a:extLst>
                </p:cNvPr>
                <p:cNvGrpSpPr/>
                <p:nvPr/>
              </p:nvGrpSpPr>
              <p:grpSpPr>
                <a:xfrm>
                  <a:off x="5792378" y="391995"/>
                  <a:ext cx="624253" cy="228600"/>
                  <a:chOff x="1373767" y="878163"/>
                  <a:chExt cx="624253" cy="228600"/>
                </a:xfrm>
              </p:grpSpPr>
              <p:sp>
                <p:nvSpPr>
                  <p:cNvPr id="30" name="Google Shape;151;p5">
                    <a:extLst>
                      <a:ext uri="{FF2B5EF4-FFF2-40B4-BE49-F238E27FC236}">
                        <a16:creationId xmlns:a16="http://schemas.microsoft.com/office/drawing/2014/main" id="{DE40F3DD-4B56-4C52-B216-D7B625F6A5E2}"/>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152;p5">
                    <a:extLst>
                      <a:ext uri="{FF2B5EF4-FFF2-40B4-BE49-F238E27FC236}">
                        <a16:creationId xmlns:a16="http://schemas.microsoft.com/office/drawing/2014/main" id="{D7B3EC9C-10F6-418C-9CA1-46B09B911ADE}"/>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153;p5">
                    <a:extLst>
                      <a:ext uri="{FF2B5EF4-FFF2-40B4-BE49-F238E27FC236}">
                        <a16:creationId xmlns:a16="http://schemas.microsoft.com/office/drawing/2014/main" id="{B9560FC4-56AC-4BEA-A266-E90A2E07F16E}"/>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33" name="مجموعة 32">
                <a:extLst>
                  <a:ext uri="{FF2B5EF4-FFF2-40B4-BE49-F238E27FC236}">
                    <a16:creationId xmlns:a16="http://schemas.microsoft.com/office/drawing/2014/main" id="{FE7F868C-9073-4DF3-B944-A28C5F0DD494}"/>
                  </a:ext>
                </a:extLst>
              </p:cNvPr>
              <p:cNvGrpSpPr/>
              <p:nvPr/>
            </p:nvGrpSpPr>
            <p:grpSpPr>
              <a:xfrm>
                <a:off x="5765940" y="1344495"/>
                <a:ext cx="650406" cy="228600"/>
                <a:chOff x="5766225" y="391995"/>
                <a:chExt cx="650406" cy="228600"/>
              </a:xfrm>
            </p:grpSpPr>
            <p:sp>
              <p:nvSpPr>
                <p:cNvPr id="34" name="Google Shape;151;p5">
                  <a:extLst>
                    <a:ext uri="{FF2B5EF4-FFF2-40B4-BE49-F238E27FC236}">
                      <a16:creationId xmlns:a16="http://schemas.microsoft.com/office/drawing/2014/main" id="{ED21779E-8E75-4D56-8D82-F242745F8D08}"/>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5" name="Google Shape;150;p5">
                  <a:extLst>
                    <a:ext uri="{FF2B5EF4-FFF2-40B4-BE49-F238E27FC236}">
                      <a16:creationId xmlns:a16="http://schemas.microsoft.com/office/drawing/2014/main" id="{32C0D845-222B-4C5F-839B-6587DE30F0D8}"/>
                    </a:ext>
                  </a:extLst>
                </p:cNvPr>
                <p:cNvGrpSpPr/>
                <p:nvPr/>
              </p:nvGrpSpPr>
              <p:grpSpPr>
                <a:xfrm>
                  <a:off x="5792378" y="391995"/>
                  <a:ext cx="624253" cy="228600"/>
                  <a:chOff x="1373767" y="878163"/>
                  <a:chExt cx="624253" cy="228600"/>
                </a:xfrm>
              </p:grpSpPr>
              <p:sp>
                <p:nvSpPr>
                  <p:cNvPr id="36" name="Google Shape;151;p5">
                    <a:extLst>
                      <a:ext uri="{FF2B5EF4-FFF2-40B4-BE49-F238E27FC236}">
                        <a16:creationId xmlns:a16="http://schemas.microsoft.com/office/drawing/2014/main" id="{A4A5ADDB-17E4-4229-831F-2803FC30DE5D}"/>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152;p5">
                    <a:extLst>
                      <a:ext uri="{FF2B5EF4-FFF2-40B4-BE49-F238E27FC236}">
                        <a16:creationId xmlns:a16="http://schemas.microsoft.com/office/drawing/2014/main" id="{5A58F696-6BFE-447F-8DE7-A531283FC18E}"/>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153;p5">
                    <a:extLst>
                      <a:ext uri="{FF2B5EF4-FFF2-40B4-BE49-F238E27FC236}">
                        <a16:creationId xmlns:a16="http://schemas.microsoft.com/office/drawing/2014/main" id="{98FDEBC8-6470-4E35-920F-2473D2327768}"/>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39" name="مجموعة 38">
                <a:extLst>
                  <a:ext uri="{FF2B5EF4-FFF2-40B4-BE49-F238E27FC236}">
                    <a16:creationId xmlns:a16="http://schemas.microsoft.com/office/drawing/2014/main" id="{A1A60909-C0AA-4654-937E-2CF0591B96D8}"/>
                  </a:ext>
                </a:extLst>
              </p:cNvPr>
              <p:cNvGrpSpPr/>
              <p:nvPr/>
            </p:nvGrpSpPr>
            <p:grpSpPr>
              <a:xfrm>
                <a:off x="5765655" y="1668345"/>
                <a:ext cx="650406" cy="228600"/>
                <a:chOff x="5766225" y="391995"/>
                <a:chExt cx="650406" cy="228600"/>
              </a:xfrm>
            </p:grpSpPr>
            <p:sp>
              <p:nvSpPr>
                <p:cNvPr id="40" name="Google Shape;151;p5">
                  <a:extLst>
                    <a:ext uri="{FF2B5EF4-FFF2-40B4-BE49-F238E27FC236}">
                      <a16:creationId xmlns:a16="http://schemas.microsoft.com/office/drawing/2014/main" id="{07EFF847-064E-4902-AC9F-BA0D720EAFF0}"/>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1" name="Google Shape;150;p5">
                  <a:extLst>
                    <a:ext uri="{FF2B5EF4-FFF2-40B4-BE49-F238E27FC236}">
                      <a16:creationId xmlns:a16="http://schemas.microsoft.com/office/drawing/2014/main" id="{FE9166D1-C69F-4F7A-8C63-738F95AADF12}"/>
                    </a:ext>
                  </a:extLst>
                </p:cNvPr>
                <p:cNvGrpSpPr/>
                <p:nvPr/>
              </p:nvGrpSpPr>
              <p:grpSpPr>
                <a:xfrm>
                  <a:off x="5792378" y="391995"/>
                  <a:ext cx="624253" cy="228600"/>
                  <a:chOff x="1373767" y="878163"/>
                  <a:chExt cx="624253" cy="228600"/>
                </a:xfrm>
              </p:grpSpPr>
              <p:sp>
                <p:nvSpPr>
                  <p:cNvPr id="42" name="Google Shape;151;p5">
                    <a:extLst>
                      <a:ext uri="{FF2B5EF4-FFF2-40B4-BE49-F238E27FC236}">
                        <a16:creationId xmlns:a16="http://schemas.microsoft.com/office/drawing/2014/main" id="{91284616-1474-4202-9E93-7371FD6AB742}"/>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152;p5">
                    <a:extLst>
                      <a:ext uri="{FF2B5EF4-FFF2-40B4-BE49-F238E27FC236}">
                        <a16:creationId xmlns:a16="http://schemas.microsoft.com/office/drawing/2014/main" id="{900A2FE2-8D3B-4002-AC16-3A8C957E6680}"/>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153;p5">
                    <a:extLst>
                      <a:ext uri="{FF2B5EF4-FFF2-40B4-BE49-F238E27FC236}">
                        <a16:creationId xmlns:a16="http://schemas.microsoft.com/office/drawing/2014/main" id="{3602B0F2-2B2D-4CD4-BA05-EDD0F272A939}"/>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45" name="مجموعة 44">
                <a:extLst>
                  <a:ext uri="{FF2B5EF4-FFF2-40B4-BE49-F238E27FC236}">
                    <a16:creationId xmlns:a16="http://schemas.microsoft.com/office/drawing/2014/main" id="{9F84B59B-6413-443B-A682-554E74F860E3}"/>
                  </a:ext>
                </a:extLst>
              </p:cNvPr>
              <p:cNvGrpSpPr/>
              <p:nvPr/>
            </p:nvGrpSpPr>
            <p:grpSpPr>
              <a:xfrm>
                <a:off x="5758569" y="1983387"/>
                <a:ext cx="650406" cy="228600"/>
                <a:chOff x="5766225" y="391995"/>
                <a:chExt cx="650406" cy="228600"/>
              </a:xfrm>
            </p:grpSpPr>
            <p:sp>
              <p:nvSpPr>
                <p:cNvPr id="46" name="Google Shape;151;p5">
                  <a:extLst>
                    <a:ext uri="{FF2B5EF4-FFF2-40B4-BE49-F238E27FC236}">
                      <a16:creationId xmlns:a16="http://schemas.microsoft.com/office/drawing/2014/main" id="{7A60DCA0-1262-43B2-A314-FEF8E85F4A3A}"/>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7" name="Google Shape;150;p5">
                  <a:extLst>
                    <a:ext uri="{FF2B5EF4-FFF2-40B4-BE49-F238E27FC236}">
                      <a16:creationId xmlns:a16="http://schemas.microsoft.com/office/drawing/2014/main" id="{A66481E1-9695-4631-82CF-6037BF4327AA}"/>
                    </a:ext>
                  </a:extLst>
                </p:cNvPr>
                <p:cNvGrpSpPr/>
                <p:nvPr/>
              </p:nvGrpSpPr>
              <p:grpSpPr>
                <a:xfrm>
                  <a:off x="5792378" y="391995"/>
                  <a:ext cx="624253" cy="228600"/>
                  <a:chOff x="1373767" y="878163"/>
                  <a:chExt cx="624253" cy="228600"/>
                </a:xfrm>
              </p:grpSpPr>
              <p:sp>
                <p:nvSpPr>
                  <p:cNvPr id="48" name="Google Shape;151;p5">
                    <a:extLst>
                      <a:ext uri="{FF2B5EF4-FFF2-40B4-BE49-F238E27FC236}">
                        <a16:creationId xmlns:a16="http://schemas.microsoft.com/office/drawing/2014/main" id="{3959EB16-408E-4910-92DB-861CBBBD4C45}"/>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152;p5">
                    <a:extLst>
                      <a:ext uri="{FF2B5EF4-FFF2-40B4-BE49-F238E27FC236}">
                        <a16:creationId xmlns:a16="http://schemas.microsoft.com/office/drawing/2014/main" id="{304F45C2-88EF-4AF9-997E-CA8FF4AD132A}"/>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153;p5">
                    <a:extLst>
                      <a:ext uri="{FF2B5EF4-FFF2-40B4-BE49-F238E27FC236}">
                        <a16:creationId xmlns:a16="http://schemas.microsoft.com/office/drawing/2014/main" id="{7349317F-7255-4DAE-BB7B-EFBB78138207}"/>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51" name="مجموعة 50">
                <a:extLst>
                  <a:ext uri="{FF2B5EF4-FFF2-40B4-BE49-F238E27FC236}">
                    <a16:creationId xmlns:a16="http://schemas.microsoft.com/office/drawing/2014/main" id="{3EC198F5-AF55-4A1A-B75F-05670E5B5839}"/>
                  </a:ext>
                </a:extLst>
              </p:cNvPr>
              <p:cNvGrpSpPr/>
              <p:nvPr/>
            </p:nvGrpSpPr>
            <p:grpSpPr>
              <a:xfrm>
                <a:off x="5765940" y="2297061"/>
                <a:ext cx="650406" cy="228600"/>
                <a:chOff x="5766225" y="391995"/>
                <a:chExt cx="650406" cy="228600"/>
              </a:xfrm>
            </p:grpSpPr>
            <p:sp>
              <p:nvSpPr>
                <p:cNvPr id="52" name="Google Shape;151;p5">
                  <a:extLst>
                    <a:ext uri="{FF2B5EF4-FFF2-40B4-BE49-F238E27FC236}">
                      <a16:creationId xmlns:a16="http://schemas.microsoft.com/office/drawing/2014/main" id="{558541A6-B53D-416C-9DEF-4576BCE4DDC8}"/>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3" name="Google Shape;150;p5">
                  <a:extLst>
                    <a:ext uri="{FF2B5EF4-FFF2-40B4-BE49-F238E27FC236}">
                      <a16:creationId xmlns:a16="http://schemas.microsoft.com/office/drawing/2014/main" id="{B8BBE568-E607-40A2-8A59-3D929B21C8F8}"/>
                    </a:ext>
                  </a:extLst>
                </p:cNvPr>
                <p:cNvGrpSpPr/>
                <p:nvPr/>
              </p:nvGrpSpPr>
              <p:grpSpPr>
                <a:xfrm>
                  <a:off x="5792378" y="391995"/>
                  <a:ext cx="624253" cy="228600"/>
                  <a:chOff x="1373767" y="878163"/>
                  <a:chExt cx="624253" cy="228600"/>
                </a:xfrm>
              </p:grpSpPr>
              <p:sp>
                <p:nvSpPr>
                  <p:cNvPr id="54" name="Google Shape;151;p5">
                    <a:extLst>
                      <a:ext uri="{FF2B5EF4-FFF2-40B4-BE49-F238E27FC236}">
                        <a16:creationId xmlns:a16="http://schemas.microsoft.com/office/drawing/2014/main" id="{7CA2795C-B629-487B-8D8B-366F237234AF}"/>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152;p5">
                    <a:extLst>
                      <a:ext uri="{FF2B5EF4-FFF2-40B4-BE49-F238E27FC236}">
                        <a16:creationId xmlns:a16="http://schemas.microsoft.com/office/drawing/2014/main" id="{4AAAE93E-F892-4781-A9C9-0FC0730D5268}"/>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153;p5">
                    <a:extLst>
                      <a:ext uri="{FF2B5EF4-FFF2-40B4-BE49-F238E27FC236}">
                        <a16:creationId xmlns:a16="http://schemas.microsoft.com/office/drawing/2014/main" id="{C20EA066-B986-4E88-9E59-150184AA64AF}"/>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57" name="مجموعة 56">
                <a:extLst>
                  <a:ext uri="{FF2B5EF4-FFF2-40B4-BE49-F238E27FC236}">
                    <a16:creationId xmlns:a16="http://schemas.microsoft.com/office/drawing/2014/main" id="{2A0A0ACC-73C4-4947-9F12-12B68847E530}"/>
                  </a:ext>
                </a:extLst>
              </p:cNvPr>
              <p:cNvGrpSpPr/>
              <p:nvPr/>
            </p:nvGrpSpPr>
            <p:grpSpPr>
              <a:xfrm>
                <a:off x="5765655" y="2620911"/>
                <a:ext cx="650406" cy="228600"/>
                <a:chOff x="5766225" y="391995"/>
                <a:chExt cx="650406" cy="228600"/>
              </a:xfrm>
            </p:grpSpPr>
            <p:sp>
              <p:nvSpPr>
                <p:cNvPr id="58" name="Google Shape;151;p5">
                  <a:extLst>
                    <a:ext uri="{FF2B5EF4-FFF2-40B4-BE49-F238E27FC236}">
                      <a16:creationId xmlns:a16="http://schemas.microsoft.com/office/drawing/2014/main" id="{B07EEF7A-6F8A-4E5A-8DCF-3E0813B58A6A}"/>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9" name="Google Shape;150;p5">
                  <a:extLst>
                    <a:ext uri="{FF2B5EF4-FFF2-40B4-BE49-F238E27FC236}">
                      <a16:creationId xmlns:a16="http://schemas.microsoft.com/office/drawing/2014/main" id="{40ED5ECF-CACE-4C96-9C53-4E816040DDB3}"/>
                    </a:ext>
                  </a:extLst>
                </p:cNvPr>
                <p:cNvGrpSpPr/>
                <p:nvPr/>
              </p:nvGrpSpPr>
              <p:grpSpPr>
                <a:xfrm>
                  <a:off x="5792378" y="391995"/>
                  <a:ext cx="624253" cy="228600"/>
                  <a:chOff x="1373767" y="878163"/>
                  <a:chExt cx="624253" cy="228600"/>
                </a:xfrm>
              </p:grpSpPr>
              <p:sp>
                <p:nvSpPr>
                  <p:cNvPr id="60" name="Google Shape;151;p5">
                    <a:extLst>
                      <a:ext uri="{FF2B5EF4-FFF2-40B4-BE49-F238E27FC236}">
                        <a16:creationId xmlns:a16="http://schemas.microsoft.com/office/drawing/2014/main" id="{DD539F7F-9EA1-48F5-8A58-B6D418470762}"/>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152;p5">
                    <a:extLst>
                      <a:ext uri="{FF2B5EF4-FFF2-40B4-BE49-F238E27FC236}">
                        <a16:creationId xmlns:a16="http://schemas.microsoft.com/office/drawing/2014/main" id="{A893CBD4-D7B5-45E0-B03B-826556C79175}"/>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153;p5">
                    <a:extLst>
                      <a:ext uri="{FF2B5EF4-FFF2-40B4-BE49-F238E27FC236}">
                        <a16:creationId xmlns:a16="http://schemas.microsoft.com/office/drawing/2014/main" id="{81C2752A-0948-400A-8369-0076A12CAD0A}"/>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63" name="مجموعة 62">
                <a:extLst>
                  <a:ext uri="{FF2B5EF4-FFF2-40B4-BE49-F238E27FC236}">
                    <a16:creationId xmlns:a16="http://schemas.microsoft.com/office/drawing/2014/main" id="{462EA0B3-A8AB-4614-BCC8-1AB88B9CA610}"/>
                  </a:ext>
                </a:extLst>
              </p:cNvPr>
              <p:cNvGrpSpPr/>
              <p:nvPr/>
            </p:nvGrpSpPr>
            <p:grpSpPr>
              <a:xfrm>
                <a:off x="5758569" y="2935953"/>
                <a:ext cx="650406" cy="228600"/>
                <a:chOff x="5766225" y="391995"/>
                <a:chExt cx="650406" cy="228600"/>
              </a:xfrm>
            </p:grpSpPr>
            <p:sp>
              <p:nvSpPr>
                <p:cNvPr id="64" name="Google Shape;151;p5">
                  <a:extLst>
                    <a:ext uri="{FF2B5EF4-FFF2-40B4-BE49-F238E27FC236}">
                      <a16:creationId xmlns:a16="http://schemas.microsoft.com/office/drawing/2014/main" id="{455124C8-5F0A-4CBD-A2B3-08D01864509D}"/>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5" name="Google Shape;150;p5">
                  <a:extLst>
                    <a:ext uri="{FF2B5EF4-FFF2-40B4-BE49-F238E27FC236}">
                      <a16:creationId xmlns:a16="http://schemas.microsoft.com/office/drawing/2014/main" id="{E25C0BE5-7982-4C1D-B769-85C7ECA4EECC}"/>
                    </a:ext>
                  </a:extLst>
                </p:cNvPr>
                <p:cNvGrpSpPr/>
                <p:nvPr/>
              </p:nvGrpSpPr>
              <p:grpSpPr>
                <a:xfrm>
                  <a:off x="5792378" y="391995"/>
                  <a:ext cx="624253" cy="228600"/>
                  <a:chOff x="1373767" y="878163"/>
                  <a:chExt cx="624253" cy="228600"/>
                </a:xfrm>
              </p:grpSpPr>
              <p:sp>
                <p:nvSpPr>
                  <p:cNvPr id="66" name="Google Shape;151;p5">
                    <a:extLst>
                      <a:ext uri="{FF2B5EF4-FFF2-40B4-BE49-F238E27FC236}">
                        <a16:creationId xmlns:a16="http://schemas.microsoft.com/office/drawing/2014/main" id="{EA6264C2-4BE3-4BE3-87F3-AF5687CA0841}"/>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152;p5">
                    <a:extLst>
                      <a:ext uri="{FF2B5EF4-FFF2-40B4-BE49-F238E27FC236}">
                        <a16:creationId xmlns:a16="http://schemas.microsoft.com/office/drawing/2014/main" id="{92B5F1A9-0448-40FD-B270-9BFC65941552}"/>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 name="Google Shape;153;p5">
                    <a:extLst>
                      <a:ext uri="{FF2B5EF4-FFF2-40B4-BE49-F238E27FC236}">
                        <a16:creationId xmlns:a16="http://schemas.microsoft.com/office/drawing/2014/main" id="{CA5398F4-DC78-4942-A085-2E52CAD82D13}"/>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69" name="مجموعة 68">
                <a:extLst>
                  <a:ext uri="{FF2B5EF4-FFF2-40B4-BE49-F238E27FC236}">
                    <a16:creationId xmlns:a16="http://schemas.microsoft.com/office/drawing/2014/main" id="{5D97E6A7-6FBE-4CB8-920F-152D82A45A25}"/>
                  </a:ext>
                </a:extLst>
              </p:cNvPr>
              <p:cNvGrpSpPr/>
              <p:nvPr/>
            </p:nvGrpSpPr>
            <p:grpSpPr>
              <a:xfrm>
                <a:off x="5765655" y="3249561"/>
                <a:ext cx="650406" cy="228600"/>
                <a:chOff x="5766225" y="391995"/>
                <a:chExt cx="650406" cy="228600"/>
              </a:xfrm>
            </p:grpSpPr>
            <p:sp>
              <p:nvSpPr>
                <p:cNvPr id="70" name="Google Shape;151;p5">
                  <a:extLst>
                    <a:ext uri="{FF2B5EF4-FFF2-40B4-BE49-F238E27FC236}">
                      <a16:creationId xmlns:a16="http://schemas.microsoft.com/office/drawing/2014/main" id="{3EAF0F91-23E7-492F-8663-EAD635DB4DCE}"/>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1" name="Google Shape;150;p5">
                  <a:extLst>
                    <a:ext uri="{FF2B5EF4-FFF2-40B4-BE49-F238E27FC236}">
                      <a16:creationId xmlns:a16="http://schemas.microsoft.com/office/drawing/2014/main" id="{F22D9FE2-F7AF-4CF7-9621-5EF31DF245AE}"/>
                    </a:ext>
                  </a:extLst>
                </p:cNvPr>
                <p:cNvGrpSpPr/>
                <p:nvPr/>
              </p:nvGrpSpPr>
              <p:grpSpPr>
                <a:xfrm>
                  <a:off x="5792378" y="391995"/>
                  <a:ext cx="624253" cy="228600"/>
                  <a:chOff x="1373767" y="878163"/>
                  <a:chExt cx="624253" cy="228600"/>
                </a:xfrm>
              </p:grpSpPr>
              <p:sp>
                <p:nvSpPr>
                  <p:cNvPr id="72" name="Google Shape;151;p5">
                    <a:extLst>
                      <a:ext uri="{FF2B5EF4-FFF2-40B4-BE49-F238E27FC236}">
                        <a16:creationId xmlns:a16="http://schemas.microsoft.com/office/drawing/2014/main" id="{60A5755C-6CAC-4E44-ADEB-109703BFCE90}"/>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152;p5">
                    <a:extLst>
                      <a:ext uri="{FF2B5EF4-FFF2-40B4-BE49-F238E27FC236}">
                        <a16:creationId xmlns:a16="http://schemas.microsoft.com/office/drawing/2014/main" id="{6E635858-31A6-4A82-8940-6BA6F360194B}"/>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153;p5">
                    <a:extLst>
                      <a:ext uri="{FF2B5EF4-FFF2-40B4-BE49-F238E27FC236}">
                        <a16:creationId xmlns:a16="http://schemas.microsoft.com/office/drawing/2014/main" id="{215F1F9B-8CAF-4193-AD00-B6EEE7BBB442}"/>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75" name="مجموعة 74">
                <a:extLst>
                  <a:ext uri="{FF2B5EF4-FFF2-40B4-BE49-F238E27FC236}">
                    <a16:creationId xmlns:a16="http://schemas.microsoft.com/office/drawing/2014/main" id="{B0E486D1-B2AF-4C47-BDEC-3ECD9F6462A4}"/>
                  </a:ext>
                </a:extLst>
              </p:cNvPr>
              <p:cNvGrpSpPr/>
              <p:nvPr/>
            </p:nvGrpSpPr>
            <p:grpSpPr>
              <a:xfrm>
                <a:off x="5765370" y="3573411"/>
                <a:ext cx="650406" cy="228600"/>
                <a:chOff x="5766225" y="391995"/>
                <a:chExt cx="650406" cy="228600"/>
              </a:xfrm>
            </p:grpSpPr>
            <p:sp>
              <p:nvSpPr>
                <p:cNvPr id="76" name="Google Shape;151;p5">
                  <a:extLst>
                    <a:ext uri="{FF2B5EF4-FFF2-40B4-BE49-F238E27FC236}">
                      <a16:creationId xmlns:a16="http://schemas.microsoft.com/office/drawing/2014/main" id="{4A4AEA59-5A3A-43EE-B6D9-A87ED901206A}"/>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7" name="Google Shape;150;p5">
                  <a:extLst>
                    <a:ext uri="{FF2B5EF4-FFF2-40B4-BE49-F238E27FC236}">
                      <a16:creationId xmlns:a16="http://schemas.microsoft.com/office/drawing/2014/main" id="{DF151CBA-0F31-49CD-95A4-0FFE6678BBFD}"/>
                    </a:ext>
                  </a:extLst>
                </p:cNvPr>
                <p:cNvGrpSpPr/>
                <p:nvPr/>
              </p:nvGrpSpPr>
              <p:grpSpPr>
                <a:xfrm>
                  <a:off x="5792378" y="391995"/>
                  <a:ext cx="624253" cy="228600"/>
                  <a:chOff x="1373767" y="878163"/>
                  <a:chExt cx="624253" cy="228600"/>
                </a:xfrm>
              </p:grpSpPr>
              <p:sp>
                <p:nvSpPr>
                  <p:cNvPr id="78" name="Google Shape;151;p5">
                    <a:extLst>
                      <a:ext uri="{FF2B5EF4-FFF2-40B4-BE49-F238E27FC236}">
                        <a16:creationId xmlns:a16="http://schemas.microsoft.com/office/drawing/2014/main" id="{261C601C-0D4A-431E-9464-BB01A42B1721}"/>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152;p5">
                    <a:extLst>
                      <a:ext uri="{FF2B5EF4-FFF2-40B4-BE49-F238E27FC236}">
                        <a16:creationId xmlns:a16="http://schemas.microsoft.com/office/drawing/2014/main" id="{F36AB1D7-0D8F-4CD8-B5F4-F37BE53F38AE}"/>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153;p5">
                    <a:extLst>
                      <a:ext uri="{FF2B5EF4-FFF2-40B4-BE49-F238E27FC236}">
                        <a16:creationId xmlns:a16="http://schemas.microsoft.com/office/drawing/2014/main" id="{2BC83DE6-6267-4EDB-A449-F18755848CFA}"/>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81" name="مجموعة 80">
                <a:extLst>
                  <a:ext uri="{FF2B5EF4-FFF2-40B4-BE49-F238E27FC236}">
                    <a16:creationId xmlns:a16="http://schemas.microsoft.com/office/drawing/2014/main" id="{FFB13B66-F165-446E-AC8A-3FD8F8A94194}"/>
                  </a:ext>
                </a:extLst>
              </p:cNvPr>
              <p:cNvGrpSpPr/>
              <p:nvPr/>
            </p:nvGrpSpPr>
            <p:grpSpPr>
              <a:xfrm>
                <a:off x="5758284" y="3888453"/>
                <a:ext cx="650406" cy="228600"/>
                <a:chOff x="5766225" y="391995"/>
                <a:chExt cx="650406" cy="228600"/>
              </a:xfrm>
            </p:grpSpPr>
            <p:sp>
              <p:nvSpPr>
                <p:cNvPr id="82" name="Google Shape;151;p5">
                  <a:extLst>
                    <a:ext uri="{FF2B5EF4-FFF2-40B4-BE49-F238E27FC236}">
                      <a16:creationId xmlns:a16="http://schemas.microsoft.com/office/drawing/2014/main" id="{97AE41CD-A589-4407-8E51-4D01F6521AE8}"/>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3" name="Google Shape;150;p5">
                  <a:extLst>
                    <a:ext uri="{FF2B5EF4-FFF2-40B4-BE49-F238E27FC236}">
                      <a16:creationId xmlns:a16="http://schemas.microsoft.com/office/drawing/2014/main" id="{70D3E6AB-4B25-4459-9F6A-340A879899CC}"/>
                    </a:ext>
                  </a:extLst>
                </p:cNvPr>
                <p:cNvGrpSpPr/>
                <p:nvPr/>
              </p:nvGrpSpPr>
              <p:grpSpPr>
                <a:xfrm>
                  <a:off x="5792378" y="391995"/>
                  <a:ext cx="624253" cy="228600"/>
                  <a:chOff x="1373767" y="878163"/>
                  <a:chExt cx="624253" cy="228600"/>
                </a:xfrm>
              </p:grpSpPr>
              <p:sp>
                <p:nvSpPr>
                  <p:cNvPr id="84" name="Google Shape;151;p5">
                    <a:extLst>
                      <a:ext uri="{FF2B5EF4-FFF2-40B4-BE49-F238E27FC236}">
                        <a16:creationId xmlns:a16="http://schemas.microsoft.com/office/drawing/2014/main" id="{B2717810-7F2E-4B2B-AB40-1C33F4350D22}"/>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152;p5">
                    <a:extLst>
                      <a:ext uri="{FF2B5EF4-FFF2-40B4-BE49-F238E27FC236}">
                        <a16:creationId xmlns:a16="http://schemas.microsoft.com/office/drawing/2014/main" id="{45E89614-00BD-4D69-AEED-0EC1D8A05683}"/>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153;p5">
                    <a:extLst>
                      <a:ext uri="{FF2B5EF4-FFF2-40B4-BE49-F238E27FC236}">
                        <a16:creationId xmlns:a16="http://schemas.microsoft.com/office/drawing/2014/main" id="{7A079174-CB3D-4116-A440-788F18DC69B2}"/>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87" name="مجموعة 86">
                <a:extLst>
                  <a:ext uri="{FF2B5EF4-FFF2-40B4-BE49-F238E27FC236}">
                    <a16:creationId xmlns:a16="http://schemas.microsoft.com/office/drawing/2014/main" id="{BD6BE03E-5080-402D-8CF8-46BBD04C23A7}"/>
                  </a:ext>
                </a:extLst>
              </p:cNvPr>
              <p:cNvGrpSpPr/>
              <p:nvPr/>
            </p:nvGrpSpPr>
            <p:grpSpPr>
              <a:xfrm>
                <a:off x="5766174" y="4202061"/>
                <a:ext cx="650406" cy="228600"/>
                <a:chOff x="5766225" y="391995"/>
                <a:chExt cx="650406" cy="228600"/>
              </a:xfrm>
            </p:grpSpPr>
            <p:sp>
              <p:nvSpPr>
                <p:cNvPr id="88" name="Google Shape;151;p5">
                  <a:extLst>
                    <a:ext uri="{FF2B5EF4-FFF2-40B4-BE49-F238E27FC236}">
                      <a16:creationId xmlns:a16="http://schemas.microsoft.com/office/drawing/2014/main" id="{791AE57C-CF7D-49F7-8CE0-3219FEA38323}"/>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9" name="Google Shape;150;p5">
                  <a:extLst>
                    <a:ext uri="{FF2B5EF4-FFF2-40B4-BE49-F238E27FC236}">
                      <a16:creationId xmlns:a16="http://schemas.microsoft.com/office/drawing/2014/main" id="{6B742452-19D0-48BA-A970-36727BECB396}"/>
                    </a:ext>
                  </a:extLst>
                </p:cNvPr>
                <p:cNvGrpSpPr/>
                <p:nvPr/>
              </p:nvGrpSpPr>
              <p:grpSpPr>
                <a:xfrm>
                  <a:off x="5792378" y="391995"/>
                  <a:ext cx="624253" cy="228600"/>
                  <a:chOff x="1373767" y="878163"/>
                  <a:chExt cx="624253" cy="228600"/>
                </a:xfrm>
              </p:grpSpPr>
              <p:sp>
                <p:nvSpPr>
                  <p:cNvPr id="90" name="Google Shape;151;p5">
                    <a:extLst>
                      <a:ext uri="{FF2B5EF4-FFF2-40B4-BE49-F238E27FC236}">
                        <a16:creationId xmlns:a16="http://schemas.microsoft.com/office/drawing/2014/main" id="{5DEF955C-9B52-483C-B9C4-41F2E20CA5B3}"/>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152;p5">
                    <a:extLst>
                      <a:ext uri="{FF2B5EF4-FFF2-40B4-BE49-F238E27FC236}">
                        <a16:creationId xmlns:a16="http://schemas.microsoft.com/office/drawing/2014/main" id="{4E8C23ED-C919-4CEA-8E91-CA181821C9F0}"/>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153;p5">
                    <a:extLst>
                      <a:ext uri="{FF2B5EF4-FFF2-40B4-BE49-F238E27FC236}">
                        <a16:creationId xmlns:a16="http://schemas.microsoft.com/office/drawing/2014/main" id="{C865C794-48CA-4407-8A62-1BB21AEE48A5}"/>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93" name="مجموعة 92">
                <a:extLst>
                  <a:ext uri="{FF2B5EF4-FFF2-40B4-BE49-F238E27FC236}">
                    <a16:creationId xmlns:a16="http://schemas.microsoft.com/office/drawing/2014/main" id="{582CAABA-FC71-4C8B-9824-355C1019CE91}"/>
                  </a:ext>
                </a:extLst>
              </p:cNvPr>
              <p:cNvGrpSpPr/>
              <p:nvPr/>
            </p:nvGrpSpPr>
            <p:grpSpPr>
              <a:xfrm>
                <a:off x="5765889" y="4525911"/>
                <a:ext cx="650406" cy="228600"/>
                <a:chOff x="5766225" y="391995"/>
                <a:chExt cx="650406" cy="228600"/>
              </a:xfrm>
            </p:grpSpPr>
            <p:sp>
              <p:nvSpPr>
                <p:cNvPr id="94" name="Google Shape;151;p5">
                  <a:extLst>
                    <a:ext uri="{FF2B5EF4-FFF2-40B4-BE49-F238E27FC236}">
                      <a16:creationId xmlns:a16="http://schemas.microsoft.com/office/drawing/2014/main" id="{BD507DE1-6DD4-459B-9E25-3D6224643804}"/>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5" name="Google Shape;150;p5">
                  <a:extLst>
                    <a:ext uri="{FF2B5EF4-FFF2-40B4-BE49-F238E27FC236}">
                      <a16:creationId xmlns:a16="http://schemas.microsoft.com/office/drawing/2014/main" id="{35E74970-5210-46AA-9F7D-365B9B05AF04}"/>
                    </a:ext>
                  </a:extLst>
                </p:cNvPr>
                <p:cNvGrpSpPr/>
                <p:nvPr/>
              </p:nvGrpSpPr>
              <p:grpSpPr>
                <a:xfrm>
                  <a:off x="5792378" y="391995"/>
                  <a:ext cx="624253" cy="228600"/>
                  <a:chOff x="1373767" y="878163"/>
                  <a:chExt cx="624253" cy="228600"/>
                </a:xfrm>
              </p:grpSpPr>
              <p:sp>
                <p:nvSpPr>
                  <p:cNvPr id="96" name="Google Shape;151;p5">
                    <a:extLst>
                      <a:ext uri="{FF2B5EF4-FFF2-40B4-BE49-F238E27FC236}">
                        <a16:creationId xmlns:a16="http://schemas.microsoft.com/office/drawing/2014/main" id="{1ED91F85-27FF-4DB9-8BD7-06CC6C9C7C7C}"/>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152;p5">
                    <a:extLst>
                      <a:ext uri="{FF2B5EF4-FFF2-40B4-BE49-F238E27FC236}">
                        <a16:creationId xmlns:a16="http://schemas.microsoft.com/office/drawing/2014/main" id="{00C01893-AFD1-4098-93FF-C9BE2C8B0CD5}"/>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153;p5">
                    <a:extLst>
                      <a:ext uri="{FF2B5EF4-FFF2-40B4-BE49-F238E27FC236}">
                        <a16:creationId xmlns:a16="http://schemas.microsoft.com/office/drawing/2014/main" id="{115C0D7A-0B3A-41C6-944A-AC1E8B11C5DD}"/>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99" name="مجموعة 98">
                <a:extLst>
                  <a:ext uri="{FF2B5EF4-FFF2-40B4-BE49-F238E27FC236}">
                    <a16:creationId xmlns:a16="http://schemas.microsoft.com/office/drawing/2014/main" id="{62782BE1-2557-41D9-8CCD-EC8059441EE8}"/>
                  </a:ext>
                </a:extLst>
              </p:cNvPr>
              <p:cNvGrpSpPr/>
              <p:nvPr/>
            </p:nvGrpSpPr>
            <p:grpSpPr>
              <a:xfrm>
                <a:off x="5758803" y="4840953"/>
                <a:ext cx="650406" cy="228600"/>
                <a:chOff x="5766225" y="391995"/>
                <a:chExt cx="650406" cy="228600"/>
              </a:xfrm>
            </p:grpSpPr>
            <p:sp>
              <p:nvSpPr>
                <p:cNvPr id="100" name="Google Shape;151;p5">
                  <a:extLst>
                    <a:ext uri="{FF2B5EF4-FFF2-40B4-BE49-F238E27FC236}">
                      <a16:creationId xmlns:a16="http://schemas.microsoft.com/office/drawing/2014/main" id="{24A8755A-7112-495E-86CE-FECDEF5F7577}"/>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1" name="Google Shape;150;p5">
                  <a:extLst>
                    <a:ext uri="{FF2B5EF4-FFF2-40B4-BE49-F238E27FC236}">
                      <a16:creationId xmlns:a16="http://schemas.microsoft.com/office/drawing/2014/main" id="{229E4526-2124-42B8-9753-B5A2548774DB}"/>
                    </a:ext>
                  </a:extLst>
                </p:cNvPr>
                <p:cNvGrpSpPr/>
                <p:nvPr/>
              </p:nvGrpSpPr>
              <p:grpSpPr>
                <a:xfrm>
                  <a:off x="5792378" y="391995"/>
                  <a:ext cx="624253" cy="228600"/>
                  <a:chOff x="1373767" y="878163"/>
                  <a:chExt cx="624253" cy="228600"/>
                </a:xfrm>
              </p:grpSpPr>
              <p:sp>
                <p:nvSpPr>
                  <p:cNvPr id="102" name="Google Shape;151;p5">
                    <a:extLst>
                      <a:ext uri="{FF2B5EF4-FFF2-40B4-BE49-F238E27FC236}">
                        <a16:creationId xmlns:a16="http://schemas.microsoft.com/office/drawing/2014/main" id="{FD84355C-7EFD-4B35-A167-8F96F215EA57}"/>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52;p5">
                    <a:extLst>
                      <a:ext uri="{FF2B5EF4-FFF2-40B4-BE49-F238E27FC236}">
                        <a16:creationId xmlns:a16="http://schemas.microsoft.com/office/drawing/2014/main" id="{43181395-107C-4D2B-8A8F-7EFDF374A79F}"/>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53;p5">
                    <a:extLst>
                      <a:ext uri="{FF2B5EF4-FFF2-40B4-BE49-F238E27FC236}">
                        <a16:creationId xmlns:a16="http://schemas.microsoft.com/office/drawing/2014/main" id="{8357A3E7-83EB-4E7D-8D0E-2D4684CDA81C}"/>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05" name="مجموعة 104">
                <a:extLst>
                  <a:ext uri="{FF2B5EF4-FFF2-40B4-BE49-F238E27FC236}">
                    <a16:creationId xmlns:a16="http://schemas.microsoft.com/office/drawing/2014/main" id="{E9E176F9-0C5A-4855-9493-5C05F33BE095}"/>
                  </a:ext>
                </a:extLst>
              </p:cNvPr>
              <p:cNvGrpSpPr/>
              <p:nvPr/>
            </p:nvGrpSpPr>
            <p:grpSpPr>
              <a:xfrm>
                <a:off x="5765889" y="5154561"/>
                <a:ext cx="650406" cy="228600"/>
                <a:chOff x="5766225" y="391995"/>
                <a:chExt cx="650406" cy="228600"/>
              </a:xfrm>
            </p:grpSpPr>
            <p:sp>
              <p:nvSpPr>
                <p:cNvPr id="106" name="Google Shape;151;p5">
                  <a:extLst>
                    <a:ext uri="{FF2B5EF4-FFF2-40B4-BE49-F238E27FC236}">
                      <a16:creationId xmlns:a16="http://schemas.microsoft.com/office/drawing/2014/main" id="{25285D6D-5A71-4960-AA25-B817B7139464}"/>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7" name="Google Shape;150;p5">
                  <a:extLst>
                    <a:ext uri="{FF2B5EF4-FFF2-40B4-BE49-F238E27FC236}">
                      <a16:creationId xmlns:a16="http://schemas.microsoft.com/office/drawing/2014/main" id="{B02DB3F4-B621-4886-B64C-6662C7ED7B3D}"/>
                    </a:ext>
                  </a:extLst>
                </p:cNvPr>
                <p:cNvGrpSpPr/>
                <p:nvPr/>
              </p:nvGrpSpPr>
              <p:grpSpPr>
                <a:xfrm>
                  <a:off x="5792378" y="391995"/>
                  <a:ext cx="624253" cy="228600"/>
                  <a:chOff x="1373767" y="878163"/>
                  <a:chExt cx="624253" cy="228600"/>
                </a:xfrm>
              </p:grpSpPr>
              <p:sp>
                <p:nvSpPr>
                  <p:cNvPr id="108" name="Google Shape;151;p5">
                    <a:extLst>
                      <a:ext uri="{FF2B5EF4-FFF2-40B4-BE49-F238E27FC236}">
                        <a16:creationId xmlns:a16="http://schemas.microsoft.com/office/drawing/2014/main" id="{C38D7468-0C70-4581-9E0E-C73296E9391F}"/>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52;p5">
                    <a:extLst>
                      <a:ext uri="{FF2B5EF4-FFF2-40B4-BE49-F238E27FC236}">
                        <a16:creationId xmlns:a16="http://schemas.microsoft.com/office/drawing/2014/main" id="{2C521BD5-E28F-427E-8E16-502872F35608}"/>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53;p5">
                    <a:extLst>
                      <a:ext uri="{FF2B5EF4-FFF2-40B4-BE49-F238E27FC236}">
                        <a16:creationId xmlns:a16="http://schemas.microsoft.com/office/drawing/2014/main" id="{C25395FA-5E72-4AB8-B3B2-E46E00F61986}"/>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11" name="مجموعة 110">
                <a:extLst>
                  <a:ext uri="{FF2B5EF4-FFF2-40B4-BE49-F238E27FC236}">
                    <a16:creationId xmlns:a16="http://schemas.microsoft.com/office/drawing/2014/main" id="{2FD6AAE2-B0CF-4D06-9F6F-49440BA2BBBD}"/>
                  </a:ext>
                </a:extLst>
              </p:cNvPr>
              <p:cNvGrpSpPr/>
              <p:nvPr/>
            </p:nvGrpSpPr>
            <p:grpSpPr>
              <a:xfrm>
                <a:off x="5765604" y="5478411"/>
                <a:ext cx="650406" cy="228600"/>
                <a:chOff x="5766225" y="391995"/>
                <a:chExt cx="650406" cy="228600"/>
              </a:xfrm>
            </p:grpSpPr>
            <p:sp>
              <p:nvSpPr>
                <p:cNvPr id="112" name="Google Shape;151;p5">
                  <a:extLst>
                    <a:ext uri="{FF2B5EF4-FFF2-40B4-BE49-F238E27FC236}">
                      <a16:creationId xmlns:a16="http://schemas.microsoft.com/office/drawing/2014/main" id="{9B889963-B4D1-4CE8-81C8-9946518E68FD}"/>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3" name="Google Shape;150;p5">
                  <a:extLst>
                    <a:ext uri="{FF2B5EF4-FFF2-40B4-BE49-F238E27FC236}">
                      <a16:creationId xmlns:a16="http://schemas.microsoft.com/office/drawing/2014/main" id="{DB8707DE-3CCD-467B-9917-41ACCEC0004A}"/>
                    </a:ext>
                  </a:extLst>
                </p:cNvPr>
                <p:cNvGrpSpPr/>
                <p:nvPr/>
              </p:nvGrpSpPr>
              <p:grpSpPr>
                <a:xfrm>
                  <a:off x="5792378" y="391995"/>
                  <a:ext cx="624253" cy="228600"/>
                  <a:chOff x="1373767" y="878163"/>
                  <a:chExt cx="624253" cy="228600"/>
                </a:xfrm>
              </p:grpSpPr>
              <p:sp>
                <p:nvSpPr>
                  <p:cNvPr id="114" name="Google Shape;151;p5">
                    <a:extLst>
                      <a:ext uri="{FF2B5EF4-FFF2-40B4-BE49-F238E27FC236}">
                        <a16:creationId xmlns:a16="http://schemas.microsoft.com/office/drawing/2014/main" id="{96B875C8-8E02-4F56-A913-E88C8A23E4BE}"/>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52;p5">
                    <a:extLst>
                      <a:ext uri="{FF2B5EF4-FFF2-40B4-BE49-F238E27FC236}">
                        <a16:creationId xmlns:a16="http://schemas.microsoft.com/office/drawing/2014/main" id="{8CD45AA0-58BA-48F4-9CA8-9AD569BBA891}"/>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53;p5">
                    <a:extLst>
                      <a:ext uri="{FF2B5EF4-FFF2-40B4-BE49-F238E27FC236}">
                        <a16:creationId xmlns:a16="http://schemas.microsoft.com/office/drawing/2014/main" id="{214427D8-B2C3-4E3C-895E-3BDD92972CDE}"/>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sp>
          <p:nvSpPr>
            <p:cNvPr id="9" name="مربع نص 8">
              <a:extLst>
                <a:ext uri="{FF2B5EF4-FFF2-40B4-BE49-F238E27FC236}">
                  <a16:creationId xmlns:a16="http://schemas.microsoft.com/office/drawing/2014/main" id="{D8083725-77D9-4D28-857B-E2754D4D29C7}"/>
                </a:ext>
              </a:extLst>
            </p:cNvPr>
            <p:cNvSpPr txBox="1"/>
            <p:nvPr/>
          </p:nvSpPr>
          <p:spPr>
            <a:xfrm>
              <a:off x="1740880" y="1117647"/>
              <a:ext cx="3292889" cy="1569660"/>
            </a:xfrm>
            <a:prstGeom prst="rect">
              <a:avLst/>
            </a:prstGeom>
            <a:solidFill>
              <a:srgbClr val="8E6C00"/>
            </a:solidFill>
            <a:ln>
              <a:solidFill>
                <a:srgbClr val="002060"/>
              </a:solidFill>
            </a:ln>
            <a:effectLst>
              <a:outerShdw blurRad="50800" dist="38100" dir="10800000" algn="r" rotWithShape="0">
                <a:prstClr val="black">
                  <a:alpha val="40000"/>
                </a:prstClr>
              </a:outerShdw>
            </a:effectLst>
            <a:scene3d>
              <a:camera prst="perspectiveRight"/>
              <a:lightRig rig="threePt" dir="t"/>
            </a:scene3d>
          </p:spPr>
          <p:txBody>
            <a:bodyPr wrap="none" rtlCol="1">
              <a:spAutoFit/>
            </a:bodyPr>
            <a:lstStyle/>
            <a:p>
              <a:pPr algn="ctr"/>
              <a:r>
                <a:rPr lang="ar-SA" sz="4800" b="1" dirty="0">
                  <a:ln w="0"/>
                  <a:solidFill>
                    <a:schemeClr val="bg1"/>
                  </a:solidFill>
                  <a:effectLst>
                    <a:outerShdw blurRad="38100" dist="38100" dir="2700000" algn="tl">
                      <a:srgbClr val="000000">
                        <a:alpha val="43137"/>
                      </a:srgbClr>
                    </a:outerShdw>
                  </a:effectLst>
                  <a:cs typeface="AGA Aladdin Regular" pitchFamily="2" charset="-78"/>
                </a:rPr>
                <a:t>التعلم </a:t>
              </a:r>
            </a:p>
            <a:p>
              <a:pPr algn="ctr"/>
              <a:r>
                <a:rPr lang="ar-SA" sz="4800" b="1" dirty="0">
                  <a:ln w="0"/>
                  <a:solidFill>
                    <a:schemeClr val="bg1"/>
                  </a:solidFill>
                  <a:effectLst>
                    <a:outerShdw blurRad="38100" dist="38100" dir="2700000" algn="tl">
                      <a:srgbClr val="000000">
                        <a:alpha val="43137"/>
                      </a:srgbClr>
                    </a:outerShdw>
                  </a:effectLst>
                  <a:cs typeface="AGA Aladdin Regular" pitchFamily="2" charset="-78"/>
                </a:rPr>
                <a:t>من خلال الخبرة</a:t>
              </a:r>
            </a:p>
          </p:txBody>
        </p:sp>
      </p:grpSp>
      <p:graphicFrame>
        <p:nvGraphicFramePr>
          <p:cNvPr id="150" name="رسم تخطيطي 149">
            <a:extLst>
              <a:ext uri="{FF2B5EF4-FFF2-40B4-BE49-F238E27FC236}">
                <a16:creationId xmlns:a16="http://schemas.microsoft.com/office/drawing/2014/main" id="{68556D1C-CF58-4BF9-B4CF-0F73F5B6B81B}"/>
              </a:ext>
            </a:extLst>
          </p:cNvPr>
          <p:cNvGraphicFramePr/>
          <p:nvPr>
            <p:extLst>
              <p:ext uri="{D42A27DB-BD31-4B8C-83A1-F6EECF244321}">
                <p14:modId xmlns:p14="http://schemas.microsoft.com/office/powerpoint/2010/main" val="1266062061"/>
              </p:ext>
            </p:extLst>
          </p:nvPr>
        </p:nvGraphicFramePr>
        <p:xfrm>
          <a:off x="6502197" y="3238485"/>
          <a:ext cx="3708589" cy="485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0143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4386071A-CFD6-4A88-88D1-3F32A6EA6E2D}"/>
              </a:ext>
            </a:extLst>
          </p:cNvPr>
          <p:cNvSpPr/>
          <p:nvPr/>
        </p:nvSpPr>
        <p:spPr>
          <a:xfrm>
            <a:off x="6096000" y="140429"/>
            <a:ext cx="5041209" cy="5796951"/>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sp>
        <p:nvSpPr>
          <p:cNvPr id="6" name="مستطيل: زوايا علوية مستديرة 5">
            <a:extLst>
              <a:ext uri="{FF2B5EF4-FFF2-40B4-BE49-F238E27FC236}">
                <a16:creationId xmlns:a16="http://schemas.microsoft.com/office/drawing/2014/main" id="{114B535F-1563-46B3-A3E7-B17FEB8E2837}"/>
              </a:ext>
            </a:extLst>
          </p:cNvPr>
          <p:cNvSpPr/>
          <p:nvPr/>
        </p:nvSpPr>
        <p:spPr>
          <a:xfrm rot="16200000">
            <a:off x="741783" y="695414"/>
            <a:ext cx="5520906" cy="4718472"/>
          </a:xfrm>
          <a:prstGeom prst="round2SameRect">
            <a:avLst/>
          </a:prstGeom>
          <a:solidFill>
            <a:schemeClr val="bg1">
              <a:lumMod val="75000"/>
              <a:alpha val="80000"/>
            </a:schemeClr>
          </a:solid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sp>
        <p:nvSpPr>
          <p:cNvPr id="7" name="مستطيل: زوايا علوية مستديرة 6">
            <a:extLst>
              <a:ext uri="{FF2B5EF4-FFF2-40B4-BE49-F238E27FC236}">
                <a16:creationId xmlns:a16="http://schemas.microsoft.com/office/drawing/2014/main" id="{7C36BBCE-1F7D-45DC-A909-2DC0F67BA951}"/>
              </a:ext>
            </a:extLst>
          </p:cNvPr>
          <p:cNvSpPr/>
          <p:nvPr/>
        </p:nvSpPr>
        <p:spPr>
          <a:xfrm rot="16200000">
            <a:off x="826239" y="704939"/>
            <a:ext cx="5520906" cy="4718472"/>
          </a:xfrm>
          <a:prstGeom prst="round2SameRect">
            <a:avLst/>
          </a:prstGeom>
          <a:solidFill>
            <a:schemeClr val="bg1">
              <a:lumMod val="65000"/>
              <a:alpha val="81000"/>
            </a:schemeClr>
          </a:solid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sp>
        <p:nvSpPr>
          <p:cNvPr id="224" name="مستطيل 223">
            <a:extLst>
              <a:ext uri="{FF2B5EF4-FFF2-40B4-BE49-F238E27FC236}">
                <a16:creationId xmlns:a16="http://schemas.microsoft.com/office/drawing/2014/main" id="{C2F3049B-FC1B-42DD-90F6-DCDB07B94C51}"/>
              </a:ext>
            </a:extLst>
          </p:cNvPr>
          <p:cNvSpPr/>
          <p:nvPr/>
        </p:nvSpPr>
        <p:spPr>
          <a:xfrm>
            <a:off x="1000897" y="144682"/>
            <a:ext cx="5041209" cy="5796951"/>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grpSp>
        <p:nvGrpSpPr>
          <p:cNvPr id="238" name="مجموعة 237">
            <a:extLst>
              <a:ext uri="{FF2B5EF4-FFF2-40B4-BE49-F238E27FC236}">
                <a16:creationId xmlns:a16="http://schemas.microsoft.com/office/drawing/2014/main" id="{462A774F-0EFA-430D-A1EB-69844FEF7504}"/>
              </a:ext>
            </a:extLst>
          </p:cNvPr>
          <p:cNvGrpSpPr/>
          <p:nvPr/>
        </p:nvGrpSpPr>
        <p:grpSpPr>
          <a:xfrm>
            <a:off x="1128853" y="391760"/>
            <a:ext cx="4718471" cy="5520906"/>
            <a:chOff x="1276200" y="284672"/>
            <a:chExt cx="4748009" cy="5520906"/>
          </a:xfrm>
          <a:solidFill>
            <a:schemeClr val="bg1">
              <a:lumMod val="85000"/>
            </a:schemeClr>
          </a:solidFill>
        </p:grpSpPr>
        <p:sp>
          <p:nvSpPr>
            <p:cNvPr id="239" name="مستطيل: زوايا علوية مستديرة 2">
              <a:extLst>
                <a:ext uri="{FF2B5EF4-FFF2-40B4-BE49-F238E27FC236}">
                  <a16:creationId xmlns:a16="http://schemas.microsoft.com/office/drawing/2014/main" id="{B527A0E8-2B49-4908-AC1E-F05A543051B6}"/>
                </a:ext>
              </a:extLst>
            </p:cNvPr>
            <p:cNvSpPr/>
            <p:nvPr/>
          </p:nvSpPr>
          <p:spPr>
            <a:xfrm rot="16200000">
              <a:off x="889752" y="671120"/>
              <a:ext cx="5520906" cy="4748009"/>
            </a:xfrm>
            <a:prstGeom prst="rect">
              <a:avLst/>
            </a:prstGeom>
            <a:grp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cxnSp>
          <p:nvCxnSpPr>
            <p:cNvPr id="240" name="رابط مستقيم 239">
              <a:extLst>
                <a:ext uri="{FF2B5EF4-FFF2-40B4-BE49-F238E27FC236}">
                  <a16:creationId xmlns:a16="http://schemas.microsoft.com/office/drawing/2014/main" id="{763A4697-B8A8-472D-A59F-C28E3F698CF3}"/>
                </a:ext>
              </a:extLst>
            </p:cNvPr>
            <p:cNvCxnSpPr/>
            <p:nvPr/>
          </p:nvCxnSpPr>
          <p:spPr>
            <a:xfrm>
              <a:off x="5543550" y="436899"/>
              <a:ext cx="0" cy="5187716"/>
            </a:xfrm>
            <a:prstGeom prst="line">
              <a:avLst/>
            </a:prstGeom>
            <a:grpFill/>
            <a:ln w="15875"/>
          </p:spPr>
          <p:style>
            <a:lnRef idx="1">
              <a:schemeClr val="accent1"/>
            </a:lnRef>
            <a:fillRef idx="0">
              <a:schemeClr val="accent1"/>
            </a:fillRef>
            <a:effectRef idx="0">
              <a:schemeClr val="accent1"/>
            </a:effectRef>
            <a:fontRef idx="minor">
              <a:schemeClr val="tx1"/>
            </a:fontRef>
          </p:style>
        </p:cxnSp>
        <p:cxnSp>
          <p:nvCxnSpPr>
            <p:cNvPr id="241" name="رابط مستقيم 240">
              <a:extLst>
                <a:ext uri="{FF2B5EF4-FFF2-40B4-BE49-F238E27FC236}">
                  <a16:creationId xmlns:a16="http://schemas.microsoft.com/office/drawing/2014/main" id="{2CE880DA-75D2-4273-8177-DCA84CCC744B}"/>
                </a:ext>
              </a:extLst>
            </p:cNvPr>
            <p:cNvCxnSpPr>
              <a:cxnSpLocks/>
            </p:cNvCxnSpPr>
            <p:nvPr/>
          </p:nvCxnSpPr>
          <p:spPr>
            <a:xfrm flipH="1">
              <a:off x="1313500" y="928724"/>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2" name="رابط مستقيم 241">
              <a:extLst>
                <a:ext uri="{FF2B5EF4-FFF2-40B4-BE49-F238E27FC236}">
                  <a16:creationId xmlns:a16="http://schemas.microsoft.com/office/drawing/2014/main" id="{25FE55E9-B915-41C7-9CF4-461283512BF1}"/>
                </a:ext>
              </a:extLst>
            </p:cNvPr>
            <p:cNvCxnSpPr>
              <a:cxnSpLocks/>
            </p:cNvCxnSpPr>
            <p:nvPr/>
          </p:nvCxnSpPr>
          <p:spPr>
            <a:xfrm flipH="1">
              <a:off x="1313500" y="1460453"/>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3" name="رابط مستقيم 242">
              <a:extLst>
                <a:ext uri="{FF2B5EF4-FFF2-40B4-BE49-F238E27FC236}">
                  <a16:creationId xmlns:a16="http://schemas.microsoft.com/office/drawing/2014/main" id="{B1B992C0-63A4-4020-9C8C-7415CB596BAD}"/>
                </a:ext>
              </a:extLst>
            </p:cNvPr>
            <p:cNvCxnSpPr>
              <a:cxnSpLocks/>
            </p:cNvCxnSpPr>
            <p:nvPr/>
          </p:nvCxnSpPr>
          <p:spPr>
            <a:xfrm flipH="1">
              <a:off x="1313500" y="1968485"/>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4" name="رابط مستقيم 243">
              <a:extLst>
                <a:ext uri="{FF2B5EF4-FFF2-40B4-BE49-F238E27FC236}">
                  <a16:creationId xmlns:a16="http://schemas.microsoft.com/office/drawing/2014/main" id="{A80C08CB-98C5-4900-873E-12707BCE9679}"/>
                </a:ext>
              </a:extLst>
            </p:cNvPr>
            <p:cNvCxnSpPr>
              <a:cxnSpLocks/>
            </p:cNvCxnSpPr>
            <p:nvPr/>
          </p:nvCxnSpPr>
          <p:spPr>
            <a:xfrm flipH="1">
              <a:off x="1313500" y="2509739"/>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5" name="رابط مستقيم 244">
              <a:extLst>
                <a:ext uri="{FF2B5EF4-FFF2-40B4-BE49-F238E27FC236}">
                  <a16:creationId xmlns:a16="http://schemas.microsoft.com/office/drawing/2014/main" id="{167D1B96-89B5-4AC6-A796-CCC048A673C0}"/>
                </a:ext>
              </a:extLst>
            </p:cNvPr>
            <p:cNvCxnSpPr>
              <a:cxnSpLocks/>
            </p:cNvCxnSpPr>
            <p:nvPr/>
          </p:nvCxnSpPr>
          <p:spPr>
            <a:xfrm flipH="1">
              <a:off x="1313500" y="3042993"/>
              <a:ext cx="4197527" cy="213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6" name="رابط مستقيم 245">
              <a:extLst>
                <a:ext uri="{FF2B5EF4-FFF2-40B4-BE49-F238E27FC236}">
                  <a16:creationId xmlns:a16="http://schemas.microsoft.com/office/drawing/2014/main" id="{A405EF2B-CD83-4372-855C-878B92475DF0}"/>
                </a:ext>
              </a:extLst>
            </p:cNvPr>
            <p:cNvCxnSpPr>
              <a:cxnSpLocks/>
            </p:cNvCxnSpPr>
            <p:nvPr/>
          </p:nvCxnSpPr>
          <p:spPr>
            <a:xfrm flipH="1">
              <a:off x="1313500" y="3574722"/>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7" name="رابط مستقيم 246">
              <a:extLst>
                <a:ext uri="{FF2B5EF4-FFF2-40B4-BE49-F238E27FC236}">
                  <a16:creationId xmlns:a16="http://schemas.microsoft.com/office/drawing/2014/main" id="{C47F0434-F8CD-4D12-8F1F-56943470E8C2}"/>
                </a:ext>
              </a:extLst>
            </p:cNvPr>
            <p:cNvCxnSpPr>
              <a:cxnSpLocks/>
            </p:cNvCxnSpPr>
            <p:nvPr/>
          </p:nvCxnSpPr>
          <p:spPr>
            <a:xfrm flipH="1">
              <a:off x="1313500" y="4092279"/>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8" name="رابط مستقيم 247">
              <a:extLst>
                <a:ext uri="{FF2B5EF4-FFF2-40B4-BE49-F238E27FC236}">
                  <a16:creationId xmlns:a16="http://schemas.microsoft.com/office/drawing/2014/main" id="{07836618-FFE7-448C-9E05-383CEB3DC5BD}"/>
                </a:ext>
              </a:extLst>
            </p:cNvPr>
            <p:cNvCxnSpPr>
              <a:cxnSpLocks/>
            </p:cNvCxnSpPr>
            <p:nvPr/>
          </p:nvCxnSpPr>
          <p:spPr>
            <a:xfrm flipH="1">
              <a:off x="1313500" y="4633533"/>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49" name="رابط مستقيم 248">
              <a:extLst>
                <a:ext uri="{FF2B5EF4-FFF2-40B4-BE49-F238E27FC236}">
                  <a16:creationId xmlns:a16="http://schemas.microsoft.com/office/drawing/2014/main" id="{7FCDEA34-1479-4500-B93E-46CD3BCC809C}"/>
                </a:ext>
              </a:extLst>
            </p:cNvPr>
            <p:cNvCxnSpPr>
              <a:cxnSpLocks/>
            </p:cNvCxnSpPr>
            <p:nvPr/>
          </p:nvCxnSpPr>
          <p:spPr>
            <a:xfrm flipH="1">
              <a:off x="1313500" y="5146694"/>
              <a:ext cx="4197527" cy="0"/>
            </a:xfrm>
            <a:prstGeom prst="line">
              <a:avLst/>
            </a:prstGeom>
            <a:grpFill/>
            <a:ln/>
          </p:spPr>
          <p:style>
            <a:lnRef idx="1">
              <a:schemeClr val="accent3"/>
            </a:lnRef>
            <a:fillRef idx="0">
              <a:schemeClr val="accent3"/>
            </a:fillRef>
            <a:effectRef idx="0">
              <a:schemeClr val="accent3"/>
            </a:effectRef>
            <a:fontRef idx="minor">
              <a:schemeClr val="tx1"/>
            </a:fontRef>
          </p:style>
        </p:cxnSp>
      </p:grpSp>
      <p:grpSp>
        <p:nvGrpSpPr>
          <p:cNvPr id="226" name="مجموعة 225">
            <a:extLst>
              <a:ext uri="{FF2B5EF4-FFF2-40B4-BE49-F238E27FC236}">
                <a16:creationId xmlns:a16="http://schemas.microsoft.com/office/drawing/2014/main" id="{7A21D14A-FE4A-4630-8AEB-706ED9E890E9}"/>
              </a:ext>
            </a:extLst>
          </p:cNvPr>
          <p:cNvGrpSpPr/>
          <p:nvPr/>
        </p:nvGrpSpPr>
        <p:grpSpPr>
          <a:xfrm>
            <a:off x="1174164" y="338216"/>
            <a:ext cx="4718471" cy="5520906"/>
            <a:chOff x="1301068" y="284672"/>
            <a:chExt cx="4748009" cy="5520906"/>
          </a:xfrm>
          <a:solidFill>
            <a:schemeClr val="bg1">
              <a:lumMod val="85000"/>
            </a:schemeClr>
          </a:solidFill>
        </p:grpSpPr>
        <p:sp>
          <p:nvSpPr>
            <p:cNvPr id="227" name="مستطيل: زوايا علوية مستديرة 2">
              <a:extLst>
                <a:ext uri="{FF2B5EF4-FFF2-40B4-BE49-F238E27FC236}">
                  <a16:creationId xmlns:a16="http://schemas.microsoft.com/office/drawing/2014/main" id="{D6667922-CAE7-4EC5-BB4D-F91078CBC2DC}"/>
                </a:ext>
              </a:extLst>
            </p:cNvPr>
            <p:cNvSpPr/>
            <p:nvPr/>
          </p:nvSpPr>
          <p:spPr>
            <a:xfrm rot="16200000">
              <a:off x="914620" y="671120"/>
              <a:ext cx="5520906" cy="4748009"/>
            </a:xfrm>
            <a:prstGeom prst="rect">
              <a:avLst/>
            </a:prstGeom>
            <a:grp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cxnSp>
          <p:nvCxnSpPr>
            <p:cNvPr id="228" name="رابط مستقيم 227">
              <a:extLst>
                <a:ext uri="{FF2B5EF4-FFF2-40B4-BE49-F238E27FC236}">
                  <a16:creationId xmlns:a16="http://schemas.microsoft.com/office/drawing/2014/main" id="{E03F4928-3DC9-411A-ABF2-26D5EB33A9A9}"/>
                </a:ext>
              </a:extLst>
            </p:cNvPr>
            <p:cNvCxnSpPr/>
            <p:nvPr/>
          </p:nvCxnSpPr>
          <p:spPr>
            <a:xfrm>
              <a:off x="5543550" y="436899"/>
              <a:ext cx="0" cy="5187716"/>
            </a:xfrm>
            <a:prstGeom prst="line">
              <a:avLst/>
            </a:prstGeom>
            <a:grpFill/>
            <a:ln w="15875"/>
          </p:spPr>
          <p:style>
            <a:lnRef idx="1">
              <a:schemeClr val="accent1"/>
            </a:lnRef>
            <a:fillRef idx="0">
              <a:schemeClr val="accent1"/>
            </a:fillRef>
            <a:effectRef idx="0">
              <a:schemeClr val="accent1"/>
            </a:effectRef>
            <a:fontRef idx="minor">
              <a:schemeClr val="tx1"/>
            </a:fontRef>
          </p:style>
        </p:cxnSp>
        <p:cxnSp>
          <p:nvCxnSpPr>
            <p:cNvPr id="229" name="رابط مستقيم 228">
              <a:extLst>
                <a:ext uri="{FF2B5EF4-FFF2-40B4-BE49-F238E27FC236}">
                  <a16:creationId xmlns:a16="http://schemas.microsoft.com/office/drawing/2014/main" id="{51CFF1B8-2140-4DED-9F19-E8BB8BC5A6BA}"/>
                </a:ext>
              </a:extLst>
            </p:cNvPr>
            <p:cNvCxnSpPr>
              <a:cxnSpLocks/>
            </p:cNvCxnSpPr>
            <p:nvPr/>
          </p:nvCxnSpPr>
          <p:spPr>
            <a:xfrm flipH="1">
              <a:off x="1313500" y="928724"/>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0" name="رابط مستقيم 229">
              <a:extLst>
                <a:ext uri="{FF2B5EF4-FFF2-40B4-BE49-F238E27FC236}">
                  <a16:creationId xmlns:a16="http://schemas.microsoft.com/office/drawing/2014/main" id="{41A94C7E-5276-4326-898F-2857DBECE54F}"/>
                </a:ext>
              </a:extLst>
            </p:cNvPr>
            <p:cNvCxnSpPr>
              <a:cxnSpLocks/>
            </p:cNvCxnSpPr>
            <p:nvPr/>
          </p:nvCxnSpPr>
          <p:spPr>
            <a:xfrm flipH="1">
              <a:off x="1313500" y="1460453"/>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1" name="رابط مستقيم 230">
              <a:extLst>
                <a:ext uri="{FF2B5EF4-FFF2-40B4-BE49-F238E27FC236}">
                  <a16:creationId xmlns:a16="http://schemas.microsoft.com/office/drawing/2014/main" id="{253E26B6-4134-43DA-A19B-5F84CD3D7A69}"/>
                </a:ext>
              </a:extLst>
            </p:cNvPr>
            <p:cNvCxnSpPr>
              <a:cxnSpLocks/>
            </p:cNvCxnSpPr>
            <p:nvPr/>
          </p:nvCxnSpPr>
          <p:spPr>
            <a:xfrm flipH="1">
              <a:off x="1313500" y="1968485"/>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2" name="رابط مستقيم 231">
              <a:extLst>
                <a:ext uri="{FF2B5EF4-FFF2-40B4-BE49-F238E27FC236}">
                  <a16:creationId xmlns:a16="http://schemas.microsoft.com/office/drawing/2014/main" id="{DB64EF1F-8D85-4681-A716-09A5A945DD3C}"/>
                </a:ext>
              </a:extLst>
            </p:cNvPr>
            <p:cNvCxnSpPr>
              <a:cxnSpLocks/>
            </p:cNvCxnSpPr>
            <p:nvPr/>
          </p:nvCxnSpPr>
          <p:spPr>
            <a:xfrm flipH="1">
              <a:off x="1313500" y="2509739"/>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3" name="رابط مستقيم 232">
              <a:extLst>
                <a:ext uri="{FF2B5EF4-FFF2-40B4-BE49-F238E27FC236}">
                  <a16:creationId xmlns:a16="http://schemas.microsoft.com/office/drawing/2014/main" id="{21F61FA8-8CAF-4091-AD01-0619CCFE93EA}"/>
                </a:ext>
              </a:extLst>
            </p:cNvPr>
            <p:cNvCxnSpPr>
              <a:cxnSpLocks/>
            </p:cNvCxnSpPr>
            <p:nvPr/>
          </p:nvCxnSpPr>
          <p:spPr>
            <a:xfrm flipH="1">
              <a:off x="1313500" y="3042993"/>
              <a:ext cx="4197527" cy="213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4" name="رابط مستقيم 233">
              <a:extLst>
                <a:ext uri="{FF2B5EF4-FFF2-40B4-BE49-F238E27FC236}">
                  <a16:creationId xmlns:a16="http://schemas.microsoft.com/office/drawing/2014/main" id="{08B30E24-280C-4FE4-9E2A-D0365275322E}"/>
                </a:ext>
              </a:extLst>
            </p:cNvPr>
            <p:cNvCxnSpPr>
              <a:cxnSpLocks/>
            </p:cNvCxnSpPr>
            <p:nvPr/>
          </p:nvCxnSpPr>
          <p:spPr>
            <a:xfrm flipH="1">
              <a:off x="1313500" y="3574722"/>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5" name="رابط مستقيم 234">
              <a:extLst>
                <a:ext uri="{FF2B5EF4-FFF2-40B4-BE49-F238E27FC236}">
                  <a16:creationId xmlns:a16="http://schemas.microsoft.com/office/drawing/2014/main" id="{76B11C0B-B870-4227-9D44-94F35A3CCFB6}"/>
                </a:ext>
              </a:extLst>
            </p:cNvPr>
            <p:cNvCxnSpPr>
              <a:cxnSpLocks/>
            </p:cNvCxnSpPr>
            <p:nvPr/>
          </p:nvCxnSpPr>
          <p:spPr>
            <a:xfrm flipH="1">
              <a:off x="1313500" y="4092279"/>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6" name="رابط مستقيم 235">
              <a:extLst>
                <a:ext uri="{FF2B5EF4-FFF2-40B4-BE49-F238E27FC236}">
                  <a16:creationId xmlns:a16="http://schemas.microsoft.com/office/drawing/2014/main" id="{B09F82CD-3628-457F-8C95-C094BDD2AA44}"/>
                </a:ext>
              </a:extLst>
            </p:cNvPr>
            <p:cNvCxnSpPr>
              <a:cxnSpLocks/>
            </p:cNvCxnSpPr>
            <p:nvPr/>
          </p:nvCxnSpPr>
          <p:spPr>
            <a:xfrm flipH="1">
              <a:off x="1313500" y="4633533"/>
              <a:ext cx="4197527" cy="0"/>
            </a:xfrm>
            <a:prstGeom prst="line">
              <a:avLst/>
            </a:prstGeom>
            <a:grpFill/>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237" name="رابط مستقيم 236">
              <a:extLst>
                <a:ext uri="{FF2B5EF4-FFF2-40B4-BE49-F238E27FC236}">
                  <a16:creationId xmlns:a16="http://schemas.microsoft.com/office/drawing/2014/main" id="{81394620-9D1B-4422-B803-7FA2054A1A87}"/>
                </a:ext>
              </a:extLst>
            </p:cNvPr>
            <p:cNvCxnSpPr>
              <a:cxnSpLocks/>
            </p:cNvCxnSpPr>
            <p:nvPr/>
          </p:nvCxnSpPr>
          <p:spPr>
            <a:xfrm flipH="1">
              <a:off x="1313500" y="5146694"/>
              <a:ext cx="4197527" cy="0"/>
            </a:xfrm>
            <a:prstGeom prst="line">
              <a:avLst/>
            </a:prstGeom>
            <a:grpFill/>
            <a:ln/>
          </p:spPr>
          <p:style>
            <a:lnRef idx="1">
              <a:schemeClr val="accent3"/>
            </a:lnRef>
            <a:fillRef idx="0">
              <a:schemeClr val="accent3"/>
            </a:fillRef>
            <a:effectRef idx="0">
              <a:schemeClr val="accent3"/>
            </a:effectRef>
            <a:fontRef idx="minor">
              <a:schemeClr val="tx1"/>
            </a:fontRef>
          </p:style>
        </p:cxnSp>
      </p:grpSp>
      <p:grpSp>
        <p:nvGrpSpPr>
          <p:cNvPr id="172" name="مجموعة 171">
            <a:extLst>
              <a:ext uri="{FF2B5EF4-FFF2-40B4-BE49-F238E27FC236}">
                <a16:creationId xmlns:a16="http://schemas.microsoft.com/office/drawing/2014/main" id="{42982EF8-32A2-48B8-9352-72C15F8D2E70}"/>
              </a:ext>
            </a:extLst>
          </p:cNvPr>
          <p:cNvGrpSpPr/>
          <p:nvPr/>
        </p:nvGrpSpPr>
        <p:grpSpPr>
          <a:xfrm>
            <a:off x="1194759" y="284672"/>
            <a:ext cx="4743187" cy="5520906"/>
            <a:chOff x="1288632" y="284672"/>
            <a:chExt cx="4772879" cy="5520906"/>
          </a:xfrm>
        </p:grpSpPr>
        <p:sp>
          <p:nvSpPr>
            <p:cNvPr id="3" name="مستطيل: زوايا علوية مستديرة 2">
              <a:extLst>
                <a:ext uri="{FF2B5EF4-FFF2-40B4-BE49-F238E27FC236}">
                  <a16:creationId xmlns:a16="http://schemas.microsoft.com/office/drawing/2014/main" id="{5F58DF46-7080-4293-A4AA-E27C10FBC017}"/>
                </a:ext>
              </a:extLst>
            </p:cNvPr>
            <p:cNvSpPr/>
            <p:nvPr/>
          </p:nvSpPr>
          <p:spPr>
            <a:xfrm rot="16200000">
              <a:off x="927054" y="671120"/>
              <a:ext cx="5520906" cy="4748009"/>
            </a:xfrm>
            <a:prstGeom prst="rect">
              <a:avLst/>
            </a:prstGeom>
            <a:solidFill>
              <a:schemeClr val="bg1">
                <a:lumMod val="95000"/>
              </a:schemeClr>
            </a:solidFill>
            <a:ln>
              <a:noFill/>
            </a:ln>
            <a:effectLst>
              <a:outerShdw blurRad="88900" dist="38100" dir="10800000" sx="101000" sy="101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cs typeface="AGA Aladdin Regular" pitchFamily="2" charset="-78"/>
              </a:endParaRPr>
            </a:p>
          </p:txBody>
        </p:sp>
        <p:cxnSp>
          <p:nvCxnSpPr>
            <p:cNvPr id="125" name="رابط مستقيم 124">
              <a:extLst>
                <a:ext uri="{FF2B5EF4-FFF2-40B4-BE49-F238E27FC236}">
                  <a16:creationId xmlns:a16="http://schemas.microsoft.com/office/drawing/2014/main" id="{836E6879-C6CC-4D69-A1A0-03BB7FD258C6}"/>
                </a:ext>
              </a:extLst>
            </p:cNvPr>
            <p:cNvCxnSpPr/>
            <p:nvPr/>
          </p:nvCxnSpPr>
          <p:spPr>
            <a:xfrm>
              <a:off x="5543550" y="436899"/>
              <a:ext cx="0" cy="518771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8" name="رابط مستقيم 127">
              <a:extLst>
                <a:ext uri="{FF2B5EF4-FFF2-40B4-BE49-F238E27FC236}">
                  <a16:creationId xmlns:a16="http://schemas.microsoft.com/office/drawing/2014/main" id="{011717EA-D6B8-432E-B173-9F250F1EDB37}"/>
                </a:ext>
              </a:extLst>
            </p:cNvPr>
            <p:cNvCxnSpPr>
              <a:cxnSpLocks/>
            </p:cNvCxnSpPr>
            <p:nvPr/>
          </p:nvCxnSpPr>
          <p:spPr>
            <a:xfrm flipH="1">
              <a:off x="1288632" y="928724"/>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8" name="رابط مستقيم 137">
              <a:extLst>
                <a:ext uri="{FF2B5EF4-FFF2-40B4-BE49-F238E27FC236}">
                  <a16:creationId xmlns:a16="http://schemas.microsoft.com/office/drawing/2014/main" id="{4F0FF9CD-CF1E-4791-9C50-545D3ABE5503}"/>
                </a:ext>
              </a:extLst>
            </p:cNvPr>
            <p:cNvCxnSpPr>
              <a:cxnSpLocks/>
            </p:cNvCxnSpPr>
            <p:nvPr/>
          </p:nvCxnSpPr>
          <p:spPr>
            <a:xfrm flipH="1">
              <a:off x="1313500" y="4092279"/>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1" name="رابط مستقيم 130">
              <a:extLst>
                <a:ext uri="{FF2B5EF4-FFF2-40B4-BE49-F238E27FC236}">
                  <a16:creationId xmlns:a16="http://schemas.microsoft.com/office/drawing/2014/main" id="{9B0A8978-9C5D-4DFD-990A-BB77889072C6}"/>
                </a:ext>
              </a:extLst>
            </p:cNvPr>
            <p:cNvCxnSpPr>
              <a:cxnSpLocks/>
            </p:cNvCxnSpPr>
            <p:nvPr/>
          </p:nvCxnSpPr>
          <p:spPr>
            <a:xfrm flipH="1">
              <a:off x="1313500" y="1460453"/>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4" name="رابط مستقيم 133">
              <a:extLst>
                <a:ext uri="{FF2B5EF4-FFF2-40B4-BE49-F238E27FC236}">
                  <a16:creationId xmlns:a16="http://schemas.microsoft.com/office/drawing/2014/main" id="{5ACE2581-836B-4491-8250-8C5F687C9477}"/>
                </a:ext>
              </a:extLst>
            </p:cNvPr>
            <p:cNvCxnSpPr>
              <a:cxnSpLocks/>
            </p:cNvCxnSpPr>
            <p:nvPr/>
          </p:nvCxnSpPr>
          <p:spPr>
            <a:xfrm flipH="1">
              <a:off x="1313500" y="1968485"/>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5" name="رابط مستقيم 134">
              <a:extLst>
                <a:ext uri="{FF2B5EF4-FFF2-40B4-BE49-F238E27FC236}">
                  <a16:creationId xmlns:a16="http://schemas.microsoft.com/office/drawing/2014/main" id="{6F2AD7D8-F53C-4AAB-962F-C2FF7D08F627}"/>
                </a:ext>
              </a:extLst>
            </p:cNvPr>
            <p:cNvCxnSpPr>
              <a:cxnSpLocks/>
            </p:cNvCxnSpPr>
            <p:nvPr/>
          </p:nvCxnSpPr>
          <p:spPr>
            <a:xfrm flipH="1">
              <a:off x="1313500" y="2509739"/>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6" name="رابط مستقيم 135">
              <a:extLst>
                <a:ext uri="{FF2B5EF4-FFF2-40B4-BE49-F238E27FC236}">
                  <a16:creationId xmlns:a16="http://schemas.microsoft.com/office/drawing/2014/main" id="{DBCC46A1-AD2B-44AD-B174-E327286D193E}"/>
                </a:ext>
              </a:extLst>
            </p:cNvPr>
            <p:cNvCxnSpPr>
              <a:cxnSpLocks/>
            </p:cNvCxnSpPr>
            <p:nvPr/>
          </p:nvCxnSpPr>
          <p:spPr>
            <a:xfrm flipH="1">
              <a:off x="1313500" y="3042993"/>
              <a:ext cx="4197527" cy="213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7" name="رابط مستقيم 136">
              <a:extLst>
                <a:ext uri="{FF2B5EF4-FFF2-40B4-BE49-F238E27FC236}">
                  <a16:creationId xmlns:a16="http://schemas.microsoft.com/office/drawing/2014/main" id="{B2DAF595-7EEA-45B4-987B-F34E4CCA3C18}"/>
                </a:ext>
              </a:extLst>
            </p:cNvPr>
            <p:cNvCxnSpPr>
              <a:cxnSpLocks/>
            </p:cNvCxnSpPr>
            <p:nvPr/>
          </p:nvCxnSpPr>
          <p:spPr>
            <a:xfrm flipH="1">
              <a:off x="1313500" y="3574722"/>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39" name="رابط مستقيم 138">
              <a:extLst>
                <a:ext uri="{FF2B5EF4-FFF2-40B4-BE49-F238E27FC236}">
                  <a16:creationId xmlns:a16="http://schemas.microsoft.com/office/drawing/2014/main" id="{A954B0C1-56F7-4FB3-B159-7E47490E63D6}"/>
                </a:ext>
              </a:extLst>
            </p:cNvPr>
            <p:cNvCxnSpPr>
              <a:cxnSpLocks/>
            </p:cNvCxnSpPr>
            <p:nvPr/>
          </p:nvCxnSpPr>
          <p:spPr>
            <a:xfrm flipH="1">
              <a:off x="1313500" y="4633533"/>
              <a:ext cx="4197527" cy="0"/>
            </a:xfrm>
            <a:prstGeom prst="line">
              <a:avLst/>
            </a:prstGeom>
            <a:ln w="12700">
              <a:solidFill>
                <a:srgbClr val="00B0F0">
                  <a:alpha val="93000"/>
                </a:srgbClr>
              </a:solidFill>
            </a:ln>
          </p:spPr>
          <p:style>
            <a:lnRef idx="1">
              <a:schemeClr val="accent1"/>
            </a:lnRef>
            <a:fillRef idx="0">
              <a:schemeClr val="accent1"/>
            </a:fillRef>
            <a:effectRef idx="0">
              <a:schemeClr val="accent1"/>
            </a:effectRef>
            <a:fontRef idx="minor">
              <a:schemeClr val="tx1"/>
            </a:fontRef>
          </p:style>
        </p:cxnSp>
        <p:cxnSp>
          <p:nvCxnSpPr>
            <p:cNvPr id="140" name="رابط مستقيم 139">
              <a:extLst>
                <a:ext uri="{FF2B5EF4-FFF2-40B4-BE49-F238E27FC236}">
                  <a16:creationId xmlns:a16="http://schemas.microsoft.com/office/drawing/2014/main" id="{D5B9CAAC-D54E-4313-9DBE-1F6AF1200F23}"/>
                </a:ext>
              </a:extLst>
            </p:cNvPr>
            <p:cNvCxnSpPr>
              <a:cxnSpLocks/>
            </p:cNvCxnSpPr>
            <p:nvPr/>
          </p:nvCxnSpPr>
          <p:spPr>
            <a:xfrm flipH="1">
              <a:off x="1313500" y="5146694"/>
              <a:ext cx="4197527" cy="0"/>
            </a:xfrm>
            <a:prstGeom prst="line">
              <a:avLst/>
            </a:prstGeom>
            <a:ln/>
          </p:spPr>
          <p:style>
            <a:lnRef idx="1">
              <a:schemeClr val="accent3"/>
            </a:lnRef>
            <a:fillRef idx="0">
              <a:schemeClr val="accent3"/>
            </a:fillRef>
            <a:effectRef idx="0">
              <a:schemeClr val="accent3"/>
            </a:effectRef>
            <a:fontRef idx="minor">
              <a:schemeClr val="tx1"/>
            </a:fontRef>
          </p:style>
        </p:cxnSp>
      </p:grpSp>
      <p:grpSp>
        <p:nvGrpSpPr>
          <p:cNvPr id="123" name="مجموعة 122">
            <a:extLst>
              <a:ext uri="{FF2B5EF4-FFF2-40B4-BE49-F238E27FC236}">
                <a16:creationId xmlns:a16="http://schemas.microsoft.com/office/drawing/2014/main" id="{0C2DADA3-8EA0-40AF-AB5D-53D99698D87C}"/>
              </a:ext>
            </a:extLst>
          </p:cNvPr>
          <p:cNvGrpSpPr/>
          <p:nvPr/>
        </p:nvGrpSpPr>
        <p:grpSpPr>
          <a:xfrm>
            <a:off x="5766827" y="391995"/>
            <a:ext cx="658347" cy="5315016"/>
            <a:chOff x="5758284" y="391995"/>
            <a:chExt cx="658347" cy="5315016"/>
          </a:xfrm>
        </p:grpSpPr>
        <p:grpSp>
          <p:nvGrpSpPr>
            <p:cNvPr id="20" name="مجموعة 19">
              <a:extLst>
                <a:ext uri="{FF2B5EF4-FFF2-40B4-BE49-F238E27FC236}">
                  <a16:creationId xmlns:a16="http://schemas.microsoft.com/office/drawing/2014/main" id="{5912D233-CFB1-419E-9AD3-5D56482D8689}"/>
                </a:ext>
              </a:extLst>
            </p:cNvPr>
            <p:cNvGrpSpPr/>
            <p:nvPr/>
          </p:nvGrpSpPr>
          <p:grpSpPr>
            <a:xfrm>
              <a:off x="5766225" y="391995"/>
              <a:ext cx="650406" cy="228600"/>
              <a:chOff x="5766225" y="391995"/>
              <a:chExt cx="650406" cy="228600"/>
            </a:xfrm>
          </p:grpSpPr>
          <p:sp>
            <p:nvSpPr>
              <p:cNvPr id="10" name="Google Shape;151;p5">
                <a:extLst>
                  <a:ext uri="{FF2B5EF4-FFF2-40B4-BE49-F238E27FC236}">
                    <a16:creationId xmlns:a16="http://schemas.microsoft.com/office/drawing/2014/main" id="{504FA1FA-F7C3-4CA9-A36B-6254B2E21CDF}"/>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11" name="Google Shape;150;p5">
                <a:extLst>
                  <a:ext uri="{FF2B5EF4-FFF2-40B4-BE49-F238E27FC236}">
                    <a16:creationId xmlns:a16="http://schemas.microsoft.com/office/drawing/2014/main" id="{038E4FBA-12E4-48FF-BA32-C699988658DD}"/>
                  </a:ext>
                </a:extLst>
              </p:cNvPr>
              <p:cNvGrpSpPr/>
              <p:nvPr/>
            </p:nvGrpSpPr>
            <p:grpSpPr>
              <a:xfrm>
                <a:off x="5792378" y="391995"/>
                <a:ext cx="624253" cy="228600"/>
                <a:chOff x="1373767" y="878163"/>
                <a:chExt cx="624253" cy="228600"/>
              </a:xfrm>
            </p:grpSpPr>
            <p:sp>
              <p:nvSpPr>
                <p:cNvPr id="12" name="Google Shape;151;p5">
                  <a:extLst>
                    <a:ext uri="{FF2B5EF4-FFF2-40B4-BE49-F238E27FC236}">
                      <a16:creationId xmlns:a16="http://schemas.microsoft.com/office/drawing/2014/main" id="{DBF9D0EC-50DB-415A-86FC-FB2B373D3C27}"/>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13" name="Google Shape;152;p5">
                  <a:extLst>
                    <a:ext uri="{FF2B5EF4-FFF2-40B4-BE49-F238E27FC236}">
                      <a16:creationId xmlns:a16="http://schemas.microsoft.com/office/drawing/2014/main" id="{A439B9D3-3EA2-48EC-95FA-5C7C0ADCB128}"/>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14" name="Google Shape;153;p5">
                  <a:extLst>
                    <a:ext uri="{FF2B5EF4-FFF2-40B4-BE49-F238E27FC236}">
                      <a16:creationId xmlns:a16="http://schemas.microsoft.com/office/drawing/2014/main" id="{45D818C1-F4EA-4BDF-9425-7F4B04AAEFD4}"/>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21" name="مجموعة 20">
              <a:extLst>
                <a:ext uri="{FF2B5EF4-FFF2-40B4-BE49-F238E27FC236}">
                  <a16:creationId xmlns:a16="http://schemas.microsoft.com/office/drawing/2014/main" id="{5C43E52F-9183-4577-85B0-F29AF3983B43}"/>
                </a:ext>
              </a:extLst>
            </p:cNvPr>
            <p:cNvGrpSpPr/>
            <p:nvPr/>
          </p:nvGrpSpPr>
          <p:grpSpPr>
            <a:xfrm>
              <a:off x="5765940" y="715845"/>
              <a:ext cx="650406" cy="228600"/>
              <a:chOff x="5766225" y="391995"/>
              <a:chExt cx="650406" cy="228600"/>
            </a:xfrm>
          </p:grpSpPr>
          <p:sp>
            <p:nvSpPr>
              <p:cNvPr id="22" name="Google Shape;151;p5">
                <a:extLst>
                  <a:ext uri="{FF2B5EF4-FFF2-40B4-BE49-F238E27FC236}">
                    <a16:creationId xmlns:a16="http://schemas.microsoft.com/office/drawing/2014/main" id="{A21F0E2E-CD06-4236-9201-C851705C4753}"/>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23" name="Google Shape;150;p5">
                <a:extLst>
                  <a:ext uri="{FF2B5EF4-FFF2-40B4-BE49-F238E27FC236}">
                    <a16:creationId xmlns:a16="http://schemas.microsoft.com/office/drawing/2014/main" id="{F5C7BAD9-32A6-4901-8623-18F9B0058D58}"/>
                  </a:ext>
                </a:extLst>
              </p:cNvPr>
              <p:cNvGrpSpPr/>
              <p:nvPr/>
            </p:nvGrpSpPr>
            <p:grpSpPr>
              <a:xfrm>
                <a:off x="5792378" y="391995"/>
                <a:ext cx="624253" cy="228600"/>
                <a:chOff x="1373767" y="878163"/>
                <a:chExt cx="624253" cy="228600"/>
              </a:xfrm>
            </p:grpSpPr>
            <p:sp>
              <p:nvSpPr>
                <p:cNvPr id="24" name="Google Shape;151;p5">
                  <a:extLst>
                    <a:ext uri="{FF2B5EF4-FFF2-40B4-BE49-F238E27FC236}">
                      <a16:creationId xmlns:a16="http://schemas.microsoft.com/office/drawing/2014/main" id="{59BF470F-65CA-4B70-AE6B-89999A75FAAF}"/>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25" name="Google Shape;152;p5">
                  <a:extLst>
                    <a:ext uri="{FF2B5EF4-FFF2-40B4-BE49-F238E27FC236}">
                      <a16:creationId xmlns:a16="http://schemas.microsoft.com/office/drawing/2014/main" id="{E4F314FE-83AF-4FA1-BD20-2C0FF1BEBCF0}"/>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26" name="Google Shape;153;p5">
                  <a:extLst>
                    <a:ext uri="{FF2B5EF4-FFF2-40B4-BE49-F238E27FC236}">
                      <a16:creationId xmlns:a16="http://schemas.microsoft.com/office/drawing/2014/main" id="{BF50757C-8C64-4C10-B3B6-33520468C880}"/>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27" name="مجموعة 26">
              <a:extLst>
                <a:ext uri="{FF2B5EF4-FFF2-40B4-BE49-F238E27FC236}">
                  <a16:creationId xmlns:a16="http://schemas.microsoft.com/office/drawing/2014/main" id="{69C12B15-345D-438C-AE45-55EE15E3E56B}"/>
                </a:ext>
              </a:extLst>
            </p:cNvPr>
            <p:cNvGrpSpPr/>
            <p:nvPr/>
          </p:nvGrpSpPr>
          <p:grpSpPr>
            <a:xfrm>
              <a:off x="5758854" y="1030887"/>
              <a:ext cx="650406" cy="228600"/>
              <a:chOff x="5766225" y="391995"/>
              <a:chExt cx="650406" cy="228600"/>
            </a:xfrm>
          </p:grpSpPr>
          <p:sp>
            <p:nvSpPr>
              <p:cNvPr id="28" name="Google Shape;151;p5">
                <a:extLst>
                  <a:ext uri="{FF2B5EF4-FFF2-40B4-BE49-F238E27FC236}">
                    <a16:creationId xmlns:a16="http://schemas.microsoft.com/office/drawing/2014/main" id="{3C30EB10-A57F-4D55-B046-745AFFEEA7A9}"/>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29" name="Google Shape;150;p5">
                <a:extLst>
                  <a:ext uri="{FF2B5EF4-FFF2-40B4-BE49-F238E27FC236}">
                    <a16:creationId xmlns:a16="http://schemas.microsoft.com/office/drawing/2014/main" id="{FDDBECFE-157D-4EDD-BA2B-CB38A94F5895}"/>
                  </a:ext>
                </a:extLst>
              </p:cNvPr>
              <p:cNvGrpSpPr/>
              <p:nvPr/>
            </p:nvGrpSpPr>
            <p:grpSpPr>
              <a:xfrm>
                <a:off x="5792378" y="391995"/>
                <a:ext cx="624253" cy="228600"/>
                <a:chOff x="1373767" y="878163"/>
                <a:chExt cx="624253" cy="228600"/>
              </a:xfrm>
            </p:grpSpPr>
            <p:sp>
              <p:nvSpPr>
                <p:cNvPr id="30" name="Google Shape;151;p5">
                  <a:extLst>
                    <a:ext uri="{FF2B5EF4-FFF2-40B4-BE49-F238E27FC236}">
                      <a16:creationId xmlns:a16="http://schemas.microsoft.com/office/drawing/2014/main" id="{DE40F3DD-4B56-4C52-B216-D7B625F6A5E2}"/>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31" name="Google Shape;152;p5">
                  <a:extLst>
                    <a:ext uri="{FF2B5EF4-FFF2-40B4-BE49-F238E27FC236}">
                      <a16:creationId xmlns:a16="http://schemas.microsoft.com/office/drawing/2014/main" id="{D7B3EC9C-10F6-418C-9CA1-46B09B911ADE}"/>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32" name="Google Shape;153;p5">
                  <a:extLst>
                    <a:ext uri="{FF2B5EF4-FFF2-40B4-BE49-F238E27FC236}">
                      <a16:creationId xmlns:a16="http://schemas.microsoft.com/office/drawing/2014/main" id="{B9560FC4-56AC-4BEA-A266-E90A2E07F16E}"/>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33" name="مجموعة 32">
              <a:extLst>
                <a:ext uri="{FF2B5EF4-FFF2-40B4-BE49-F238E27FC236}">
                  <a16:creationId xmlns:a16="http://schemas.microsoft.com/office/drawing/2014/main" id="{FE7F868C-9073-4DF3-B944-A28C5F0DD494}"/>
                </a:ext>
              </a:extLst>
            </p:cNvPr>
            <p:cNvGrpSpPr/>
            <p:nvPr/>
          </p:nvGrpSpPr>
          <p:grpSpPr>
            <a:xfrm>
              <a:off x="5765940" y="1344495"/>
              <a:ext cx="650406" cy="228600"/>
              <a:chOff x="5766225" y="391995"/>
              <a:chExt cx="650406" cy="228600"/>
            </a:xfrm>
          </p:grpSpPr>
          <p:sp>
            <p:nvSpPr>
              <p:cNvPr id="34" name="Google Shape;151;p5">
                <a:extLst>
                  <a:ext uri="{FF2B5EF4-FFF2-40B4-BE49-F238E27FC236}">
                    <a16:creationId xmlns:a16="http://schemas.microsoft.com/office/drawing/2014/main" id="{ED21779E-8E75-4D56-8D82-F242745F8D08}"/>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35" name="Google Shape;150;p5">
                <a:extLst>
                  <a:ext uri="{FF2B5EF4-FFF2-40B4-BE49-F238E27FC236}">
                    <a16:creationId xmlns:a16="http://schemas.microsoft.com/office/drawing/2014/main" id="{32C0D845-222B-4C5F-839B-6587DE30F0D8}"/>
                  </a:ext>
                </a:extLst>
              </p:cNvPr>
              <p:cNvGrpSpPr/>
              <p:nvPr/>
            </p:nvGrpSpPr>
            <p:grpSpPr>
              <a:xfrm>
                <a:off x="5792378" y="391995"/>
                <a:ext cx="624253" cy="228600"/>
                <a:chOff x="1373767" y="878163"/>
                <a:chExt cx="624253" cy="228600"/>
              </a:xfrm>
            </p:grpSpPr>
            <p:sp>
              <p:nvSpPr>
                <p:cNvPr id="36" name="Google Shape;151;p5">
                  <a:extLst>
                    <a:ext uri="{FF2B5EF4-FFF2-40B4-BE49-F238E27FC236}">
                      <a16:creationId xmlns:a16="http://schemas.microsoft.com/office/drawing/2014/main" id="{A4A5ADDB-17E4-4229-831F-2803FC30DE5D}"/>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37" name="Google Shape;152;p5">
                  <a:extLst>
                    <a:ext uri="{FF2B5EF4-FFF2-40B4-BE49-F238E27FC236}">
                      <a16:creationId xmlns:a16="http://schemas.microsoft.com/office/drawing/2014/main" id="{5A58F696-6BFE-447F-8DE7-A531283FC18E}"/>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38" name="Google Shape;153;p5">
                  <a:extLst>
                    <a:ext uri="{FF2B5EF4-FFF2-40B4-BE49-F238E27FC236}">
                      <a16:creationId xmlns:a16="http://schemas.microsoft.com/office/drawing/2014/main" id="{98FDEBC8-6470-4E35-920F-2473D2327768}"/>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39" name="مجموعة 38">
              <a:extLst>
                <a:ext uri="{FF2B5EF4-FFF2-40B4-BE49-F238E27FC236}">
                  <a16:creationId xmlns:a16="http://schemas.microsoft.com/office/drawing/2014/main" id="{A1A60909-C0AA-4654-937E-2CF0591B96D8}"/>
                </a:ext>
              </a:extLst>
            </p:cNvPr>
            <p:cNvGrpSpPr/>
            <p:nvPr/>
          </p:nvGrpSpPr>
          <p:grpSpPr>
            <a:xfrm>
              <a:off x="5765655" y="1668345"/>
              <a:ext cx="650406" cy="228600"/>
              <a:chOff x="5766225" y="391995"/>
              <a:chExt cx="650406" cy="228600"/>
            </a:xfrm>
          </p:grpSpPr>
          <p:sp>
            <p:nvSpPr>
              <p:cNvPr id="40" name="Google Shape;151;p5">
                <a:extLst>
                  <a:ext uri="{FF2B5EF4-FFF2-40B4-BE49-F238E27FC236}">
                    <a16:creationId xmlns:a16="http://schemas.microsoft.com/office/drawing/2014/main" id="{07EFF847-064E-4902-AC9F-BA0D720EAFF0}"/>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41" name="Google Shape;150;p5">
                <a:extLst>
                  <a:ext uri="{FF2B5EF4-FFF2-40B4-BE49-F238E27FC236}">
                    <a16:creationId xmlns:a16="http://schemas.microsoft.com/office/drawing/2014/main" id="{FE9166D1-C69F-4F7A-8C63-738F95AADF12}"/>
                  </a:ext>
                </a:extLst>
              </p:cNvPr>
              <p:cNvGrpSpPr/>
              <p:nvPr/>
            </p:nvGrpSpPr>
            <p:grpSpPr>
              <a:xfrm>
                <a:off x="5792378" y="391995"/>
                <a:ext cx="624253" cy="228600"/>
                <a:chOff x="1373767" y="878163"/>
                <a:chExt cx="624253" cy="228600"/>
              </a:xfrm>
            </p:grpSpPr>
            <p:sp>
              <p:nvSpPr>
                <p:cNvPr id="42" name="Google Shape;151;p5">
                  <a:extLst>
                    <a:ext uri="{FF2B5EF4-FFF2-40B4-BE49-F238E27FC236}">
                      <a16:creationId xmlns:a16="http://schemas.microsoft.com/office/drawing/2014/main" id="{91284616-1474-4202-9E93-7371FD6AB742}"/>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43" name="Google Shape;152;p5">
                  <a:extLst>
                    <a:ext uri="{FF2B5EF4-FFF2-40B4-BE49-F238E27FC236}">
                      <a16:creationId xmlns:a16="http://schemas.microsoft.com/office/drawing/2014/main" id="{900A2FE2-8D3B-4002-AC16-3A8C957E6680}"/>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44" name="Google Shape;153;p5">
                  <a:extLst>
                    <a:ext uri="{FF2B5EF4-FFF2-40B4-BE49-F238E27FC236}">
                      <a16:creationId xmlns:a16="http://schemas.microsoft.com/office/drawing/2014/main" id="{3602B0F2-2B2D-4CD4-BA05-EDD0F272A939}"/>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45" name="مجموعة 44">
              <a:extLst>
                <a:ext uri="{FF2B5EF4-FFF2-40B4-BE49-F238E27FC236}">
                  <a16:creationId xmlns:a16="http://schemas.microsoft.com/office/drawing/2014/main" id="{9F84B59B-6413-443B-A682-554E74F860E3}"/>
                </a:ext>
              </a:extLst>
            </p:cNvPr>
            <p:cNvGrpSpPr/>
            <p:nvPr/>
          </p:nvGrpSpPr>
          <p:grpSpPr>
            <a:xfrm>
              <a:off x="5758569" y="1983387"/>
              <a:ext cx="650406" cy="228600"/>
              <a:chOff x="5766225" y="391995"/>
              <a:chExt cx="650406" cy="228600"/>
            </a:xfrm>
          </p:grpSpPr>
          <p:sp>
            <p:nvSpPr>
              <p:cNvPr id="46" name="Google Shape;151;p5">
                <a:extLst>
                  <a:ext uri="{FF2B5EF4-FFF2-40B4-BE49-F238E27FC236}">
                    <a16:creationId xmlns:a16="http://schemas.microsoft.com/office/drawing/2014/main" id="{7A60DCA0-1262-43B2-A314-FEF8E85F4A3A}"/>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47" name="Google Shape;150;p5">
                <a:extLst>
                  <a:ext uri="{FF2B5EF4-FFF2-40B4-BE49-F238E27FC236}">
                    <a16:creationId xmlns:a16="http://schemas.microsoft.com/office/drawing/2014/main" id="{A66481E1-9695-4631-82CF-6037BF4327AA}"/>
                  </a:ext>
                </a:extLst>
              </p:cNvPr>
              <p:cNvGrpSpPr/>
              <p:nvPr/>
            </p:nvGrpSpPr>
            <p:grpSpPr>
              <a:xfrm>
                <a:off x="5792378" y="391995"/>
                <a:ext cx="624253" cy="228600"/>
                <a:chOff x="1373767" y="878163"/>
                <a:chExt cx="624253" cy="228600"/>
              </a:xfrm>
            </p:grpSpPr>
            <p:sp>
              <p:nvSpPr>
                <p:cNvPr id="48" name="Google Shape;151;p5">
                  <a:extLst>
                    <a:ext uri="{FF2B5EF4-FFF2-40B4-BE49-F238E27FC236}">
                      <a16:creationId xmlns:a16="http://schemas.microsoft.com/office/drawing/2014/main" id="{3959EB16-408E-4910-92DB-861CBBBD4C45}"/>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49" name="Google Shape;152;p5">
                  <a:extLst>
                    <a:ext uri="{FF2B5EF4-FFF2-40B4-BE49-F238E27FC236}">
                      <a16:creationId xmlns:a16="http://schemas.microsoft.com/office/drawing/2014/main" id="{304F45C2-88EF-4AF9-997E-CA8FF4AD132A}"/>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50" name="Google Shape;153;p5">
                  <a:extLst>
                    <a:ext uri="{FF2B5EF4-FFF2-40B4-BE49-F238E27FC236}">
                      <a16:creationId xmlns:a16="http://schemas.microsoft.com/office/drawing/2014/main" id="{7349317F-7255-4DAE-BB7B-EFBB78138207}"/>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51" name="مجموعة 50">
              <a:extLst>
                <a:ext uri="{FF2B5EF4-FFF2-40B4-BE49-F238E27FC236}">
                  <a16:creationId xmlns:a16="http://schemas.microsoft.com/office/drawing/2014/main" id="{3EC198F5-AF55-4A1A-B75F-05670E5B5839}"/>
                </a:ext>
              </a:extLst>
            </p:cNvPr>
            <p:cNvGrpSpPr/>
            <p:nvPr/>
          </p:nvGrpSpPr>
          <p:grpSpPr>
            <a:xfrm>
              <a:off x="5765940" y="2297061"/>
              <a:ext cx="650406" cy="228600"/>
              <a:chOff x="5766225" y="391995"/>
              <a:chExt cx="650406" cy="228600"/>
            </a:xfrm>
          </p:grpSpPr>
          <p:sp>
            <p:nvSpPr>
              <p:cNvPr id="52" name="Google Shape;151;p5">
                <a:extLst>
                  <a:ext uri="{FF2B5EF4-FFF2-40B4-BE49-F238E27FC236}">
                    <a16:creationId xmlns:a16="http://schemas.microsoft.com/office/drawing/2014/main" id="{558541A6-B53D-416C-9DEF-4576BCE4DDC8}"/>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53" name="Google Shape;150;p5">
                <a:extLst>
                  <a:ext uri="{FF2B5EF4-FFF2-40B4-BE49-F238E27FC236}">
                    <a16:creationId xmlns:a16="http://schemas.microsoft.com/office/drawing/2014/main" id="{B8BBE568-E607-40A2-8A59-3D929B21C8F8}"/>
                  </a:ext>
                </a:extLst>
              </p:cNvPr>
              <p:cNvGrpSpPr/>
              <p:nvPr/>
            </p:nvGrpSpPr>
            <p:grpSpPr>
              <a:xfrm>
                <a:off x="5792378" y="391995"/>
                <a:ext cx="624253" cy="228600"/>
                <a:chOff x="1373767" y="878163"/>
                <a:chExt cx="624253" cy="228600"/>
              </a:xfrm>
            </p:grpSpPr>
            <p:sp>
              <p:nvSpPr>
                <p:cNvPr id="54" name="Google Shape;151;p5">
                  <a:extLst>
                    <a:ext uri="{FF2B5EF4-FFF2-40B4-BE49-F238E27FC236}">
                      <a16:creationId xmlns:a16="http://schemas.microsoft.com/office/drawing/2014/main" id="{7CA2795C-B629-487B-8D8B-366F237234AF}"/>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55" name="Google Shape;152;p5">
                  <a:extLst>
                    <a:ext uri="{FF2B5EF4-FFF2-40B4-BE49-F238E27FC236}">
                      <a16:creationId xmlns:a16="http://schemas.microsoft.com/office/drawing/2014/main" id="{4AAAE93E-F892-4781-A9C9-0FC0730D5268}"/>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56" name="Google Shape;153;p5">
                  <a:extLst>
                    <a:ext uri="{FF2B5EF4-FFF2-40B4-BE49-F238E27FC236}">
                      <a16:creationId xmlns:a16="http://schemas.microsoft.com/office/drawing/2014/main" id="{C20EA066-B986-4E88-9E59-150184AA64AF}"/>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57" name="مجموعة 56">
              <a:extLst>
                <a:ext uri="{FF2B5EF4-FFF2-40B4-BE49-F238E27FC236}">
                  <a16:creationId xmlns:a16="http://schemas.microsoft.com/office/drawing/2014/main" id="{2A0A0ACC-73C4-4947-9F12-12B68847E530}"/>
                </a:ext>
              </a:extLst>
            </p:cNvPr>
            <p:cNvGrpSpPr/>
            <p:nvPr/>
          </p:nvGrpSpPr>
          <p:grpSpPr>
            <a:xfrm>
              <a:off x="5765655" y="2620911"/>
              <a:ext cx="650406" cy="228600"/>
              <a:chOff x="5766225" y="391995"/>
              <a:chExt cx="650406" cy="228600"/>
            </a:xfrm>
          </p:grpSpPr>
          <p:sp>
            <p:nvSpPr>
              <p:cNvPr id="58" name="Google Shape;151;p5">
                <a:extLst>
                  <a:ext uri="{FF2B5EF4-FFF2-40B4-BE49-F238E27FC236}">
                    <a16:creationId xmlns:a16="http://schemas.microsoft.com/office/drawing/2014/main" id="{B07EEF7A-6F8A-4E5A-8DCF-3E0813B58A6A}"/>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59" name="Google Shape;150;p5">
                <a:extLst>
                  <a:ext uri="{FF2B5EF4-FFF2-40B4-BE49-F238E27FC236}">
                    <a16:creationId xmlns:a16="http://schemas.microsoft.com/office/drawing/2014/main" id="{40ED5ECF-CACE-4C96-9C53-4E816040DDB3}"/>
                  </a:ext>
                </a:extLst>
              </p:cNvPr>
              <p:cNvGrpSpPr/>
              <p:nvPr/>
            </p:nvGrpSpPr>
            <p:grpSpPr>
              <a:xfrm>
                <a:off x="5792378" y="391995"/>
                <a:ext cx="624253" cy="228600"/>
                <a:chOff x="1373767" y="878163"/>
                <a:chExt cx="624253" cy="228600"/>
              </a:xfrm>
            </p:grpSpPr>
            <p:sp>
              <p:nvSpPr>
                <p:cNvPr id="60" name="Google Shape;151;p5">
                  <a:extLst>
                    <a:ext uri="{FF2B5EF4-FFF2-40B4-BE49-F238E27FC236}">
                      <a16:creationId xmlns:a16="http://schemas.microsoft.com/office/drawing/2014/main" id="{DD539F7F-9EA1-48F5-8A58-B6D418470762}"/>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61" name="Google Shape;152;p5">
                  <a:extLst>
                    <a:ext uri="{FF2B5EF4-FFF2-40B4-BE49-F238E27FC236}">
                      <a16:creationId xmlns:a16="http://schemas.microsoft.com/office/drawing/2014/main" id="{A893CBD4-D7B5-45E0-B03B-826556C79175}"/>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62" name="Google Shape;153;p5">
                  <a:extLst>
                    <a:ext uri="{FF2B5EF4-FFF2-40B4-BE49-F238E27FC236}">
                      <a16:creationId xmlns:a16="http://schemas.microsoft.com/office/drawing/2014/main" id="{81C2752A-0948-400A-8369-0076A12CAD0A}"/>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63" name="مجموعة 62">
              <a:extLst>
                <a:ext uri="{FF2B5EF4-FFF2-40B4-BE49-F238E27FC236}">
                  <a16:creationId xmlns:a16="http://schemas.microsoft.com/office/drawing/2014/main" id="{462EA0B3-A8AB-4614-BCC8-1AB88B9CA610}"/>
                </a:ext>
              </a:extLst>
            </p:cNvPr>
            <p:cNvGrpSpPr/>
            <p:nvPr/>
          </p:nvGrpSpPr>
          <p:grpSpPr>
            <a:xfrm>
              <a:off x="5758569" y="2935953"/>
              <a:ext cx="650406" cy="228600"/>
              <a:chOff x="5766225" y="391995"/>
              <a:chExt cx="650406" cy="228600"/>
            </a:xfrm>
          </p:grpSpPr>
          <p:sp>
            <p:nvSpPr>
              <p:cNvPr id="64" name="Google Shape;151;p5">
                <a:extLst>
                  <a:ext uri="{FF2B5EF4-FFF2-40B4-BE49-F238E27FC236}">
                    <a16:creationId xmlns:a16="http://schemas.microsoft.com/office/drawing/2014/main" id="{455124C8-5F0A-4CBD-A2B3-08D01864509D}"/>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65" name="Google Shape;150;p5">
                <a:extLst>
                  <a:ext uri="{FF2B5EF4-FFF2-40B4-BE49-F238E27FC236}">
                    <a16:creationId xmlns:a16="http://schemas.microsoft.com/office/drawing/2014/main" id="{E25C0BE5-7982-4C1D-B769-85C7ECA4EECC}"/>
                  </a:ext>
                </a:extLst>
              </p:cNvPr>
              <p:cNvGrpSpPr/>
              <p:nvPr/>
            </p:nvGrpSpPr>
            <p:grpSpPr>
              <a:xfrm>
                <a:off x="5792378" y="391995"/>
                <a:ext cx="624253" cy="228600"/>
                <a:chOff x="1373767" y="878163"/>
                <a:chExt cx="624253" cy="228600"/>
              </a:xfrm>
            </p:grpSpPr>
            <p:sp>
              <p:nvSpPr>
                <p:cNvPr id="66" name="Google Shape;151;p5">
                  <a:extLst>
                    <a:ext uri="{FF2B5EF4-FFF2-40B4-BE49-F238E27FC236}">
                      <a16:creationId xmlns:a16="http://schemas.microsoft.com/office/drawing/2014/main" id="{EA6264C2-4BE3-4BE3-87F3-AF5687CA0841}"/>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67" name="Google Shape;152;p5">
                  <a:extLst>
                    <a:ext uri="{FF2B5EF4-FFF2-40B4-BE49-F238E27FC236}">
                      <a16:creationId xmlns:a16="http://schemas.microsoft.com/office/drawing/2014/main" id="{92B5F1A9-0448-40FD-B270-9BFC65941552}"/>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68" name="Google Shape;153;p5">
                  <a:extLst>
                    <a:ext uri="{FF2B5EF4-FFF2-40B4-BE49-F238E27FC236}">
                      <a16:creationId xmlns:a16="http://schemas.microsoft.com/office/drawing/2014/main" id="{CA5398F4-DC78-4942-A085-2E52CAD82D13}"/>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69" name="مجموعة 68">
              <a:extLst>
                <a:ext uri="{FF2B5EF4-FFF2-40B4-BE49-F238E27FC236}">
                  <a16:creationId xmlns:a16="http://schemas.microsoft.com/office/drawing/2014/main" id="{5D97E6A7-6FBE-4CB8-920F-152D82A45A25}"/>
                </a:ext>
              </a:extLst>
            </p:cNvPr>
            <p:cNvGrpSpPr/>
            <p:nvPr/>
          </p:nvGrpSpPr>
          <p:grpSpPr>
            <a:xfrm>
              <a:off x="5765655" y="3249561"/>
              <a:ext cx="650406" cy="228600"/>
              <a:chOff x="5766225" y="391995"/>
              <a:chExt cx="650406" cy="228600"/>
            </a:xfrm>
          </p:grpSpPr>
          <p:sp>
            <p:nvSpPr>
              <p:cNvPr id="70" name="Google Shape;151;p5">
                <a:extLst>
                  <a:ext uri="{FF2B5EF4-FFF2-40B4-BE49-F238E27FC236}">
                    <a16:creationId xmlns:a16="http://schemas.microsoft.com/office/drawing/2014/main" id="{3EAF0F91-23E7-492F-8663-EAD635DB4DCE}"/>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71" name="Google Shape;150;p5">
                <a:extLst>
                  <a:ext uri="{FF2B5EF4-FFF2-40B4-BE49-F238E27FC236}">
                    <a16:creationId xmlns:a16="http://schemas.microsoft.com/office/drawing/2014/main" id="{F22D9FE2-F7AF-4CF7-9621-5EF31DF245AE}"/>
                  </a:ext>
                </a:extLst>
              </p:cNvPr>
              <p:cNvGrpSpPr/>
              <p:nvPr/>
            </p:nvGrpSpPr>
            <p:grpSpPr>
              <a:xfrm>
                <a:off x="5792378" y="391995"/>
                <a:ext cx="624253" cy="228600"/>
                <a:chOff x="1373767" y="878163"/>
                <a:chExt cx="624253" cy="228600"/>
              </a:xfrm>
            </p:grpSpPr>
            <p:sp>
              <p:nvSpPr>
                <p:cNvPr id="72" name="Google Shape;151;p5">
                  <a:extLst>
                    <a:ext uri="{FF2B5EF4-FFF2-40B4-BE49-F238E27FC236}">
                      <a16:creationId xmlns:a16="http://schemas.microsoft.com/office/drawing/2014/main" id="{60A5755C-6CAC-4E44-ADEB-109703BFCE90}"/>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73" name="Google Shape;152;p5">
                  <a:extLst>
                    <a:ext uri="{FF2B5EF4-FFF2-40B4-BE49-F238E27FC236}">
                      <a16:creationId xmlns:a16="http://schemas.microsoft.com/office/drawing/2014/main" id="{6E635858-31A6-4A82-8940-6BA6F360194B}"/>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74" name="Google Shape;153;p5">
                  <a:extLst>
                    <a:ext uri="{FF2B5EF4-FFF2-40B4-BE49-F238E27FC236}">
                      <a16:creationId xmlns:a16="http://schemas.microsoft.com/office/drawing/2014/main" id="{215F1F9B-8CAF-4193-AD00-B6EEE7BBB442}"/>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75" name="مجموعة 74">
              <a:extLst>
                <a:ext uri="{FF2B5EF4-FFF2-40B4-BE49-F238E27FC236}">
                  <a16:creationId xmlns:a16="http://schemas.microsoft.com/office/drawing/2014/main" id="{B0E486D1-B2AF-4C47-BDEC-3ECD9F6462A4}"/>
                </a:ext>
              </a:extLst>
            </p:cNvPr>
            <p:cNvGrpSpPr/>
            <p:nvPr/>
          </p:nvGrpSpPr>
          <p:grpSpPr>
            <a:xfrm>
              <a:off x="5765370" y="3573411"/>
              <a:ext cx="650406" cy="228600"/>
              <a:chOff x="5766225" y="391995"/>
              <a:chExt cx="650406" cy="228600"/>
            </a:xfrm>
          </p:grpSpPr>
          <p:sp>
            <p:nvSpPr>
              <p:cNvPr id="76" name="Google Shape;151;p5">
                <a:extLst>
                  <a:ext uri="{FF2B5EF4-FFF2-40B4-BE49-F238E27FC236}">
                    <a16:creationId xmlns:a16="http://schemas.microsoft.com/office/drawing/2014/main" id="{4A4AEA59-5A3A-43EE-B6D9-A87ED901206A}"/>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77" name="Google Shape;150;p5">
                <a:extLst>
                  <a:ext uri="{FF2B5EF4-FFF2-40B4-BE49-F238E27FC236}">
                    <a16:creationId xmlns:a16="http://schemas.microsoft.com/office/drawing/2014/main" id="{DF151CBA-0F31-49CD-95A4-0FFE6678BBFD}"/>
                  </a:ext>
                </a:extLst>
              </p:cNvPr>
              <p:cNvGrpSpPr/>
              <p:nvPr/>
            </p:nvGrpSpPr>
            <p:grpSpPr>
              <a:xfrm>
                <a:off x="5792378" y="391995"/>
                <a:ext cx="624253" cy="228600"/>
                <a:chOff x="1373767" y="878163"/>
                <a:chExt cx="624253" cy="228600"/>
              </a:xfrm>
            </p:grpSpPr>
            <p:sp>
              <p:nvSpPr>
                <p:cNvPr id="78" name="Google Shape;151;p5">
                  <a:extLst>
                    <a:ext uri="{FF2B5EF4-FFF2-40B4-BE49-F238E27FC236}">
                      <a16:creationId xmlns:a16="http://schemas.microsoft.com/office/drawing/2014/main" id="{261C601C-0D4A-431E-9464-BB01A42B1721}"/>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79" name="Google Shape;152;p5">
                  <a:extLst>
                    <a:ext uri="{FF2B5EF4-FFF2-40B4-BE49-F238E27FC236}">
                      <a16:creationId xmlns:a16="http://schemas.microsoft.com/office/drawing/2014/main" id="{F36AB1D7-0D8F-4CD8-B5F4-F37BE53F38AE}"/>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80" name="Google Shape;153;p5">
                  <a:extLst>
                    <a:ext uri="{FF2B5EF4-FFF2-40B4-BE49-F238E27FC236}">
                      <a16:creationId xmlns:a16="http://schemas.microsoft.com/office/drawing/2014/main" id="{2BC83DE6-6267-4EDB-A449-F18755848CFA}"/>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81" name="مجموعة 80">
              <a:extLst>
                <a:ext uri="{FF2B5EF4-FFF2-40B4-BE49-F238E27FC236}">
                  <a16:creationId xmlns:a16="http://schemas.microsoft.com/office/drawing/2014/main" id="{FFB13B66-F165-446E-AC8A-3FD8F8A94194}"/>
                </a:ext>
              </a:extLst>
            </p:cNvPr>
            <p:cNvGrpSpPr/>
            <p:nvPr/>
          </p:nvGrpSpPr>
          <p:grpSpPr>
            <a:xfrm>
              <a:off x="5758284" y="3888453"/>
              <a:ext cx="650406" cy="228600"/>
              <a:chOff x="5766225" y="391995"/>
              <a:chExt cx="650406" cy="228600"/>
            </a:xfrm>
          </p:grpSpPr>
          <p:sp>
            <p:nvSpPr>
              <p:cNvPr id="82" name="Google Shape;151;p5">
                <a:extLst>
                  <a:ext uri="{FF2B5EF4-FFF2-40B4-BE49-F238E27FC236}">
                    <a16:creationId xmlns:a16="http://schemas.microsoft.com/office/drawing/2014/main" id="{97AE41CD-A589-4407-8E51-4D01F6521AE8}"/>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83" name="Google Shape;150;p5">
                <a:extLst>
                  <a:ext uri="{FF2B5EF4-FFF2-40B4-BE49-F238E27FC236}">
                    <a16:creationId xmlns:a16="http://schemas.microsoft.com/office/drawing/2014/main" id="{70D3E6AB-4B25-4459-9F6A-340A879899CC}"/>
                  </a:ext>
                </a:extLst>
              </p:cNvPr>
              <p:cNvGrpSpPr/>
              <p:nvPr/>
            </p:nvGrpSpPr>
            <p:grpSpPr>
              <a:xfrm>
                <a:off x="5792378" y="391995"/>
                <a:ext cx="624253" cy="228600"/>
                <a:chOff x="1373767" y="878163"/>
                <a:chExt cx="624253" cy="228600"/>
              </a:xfrm>
            </p:grpSpPr>
            <p:sp>
              <p:nvSpPr>
                <p:cNvPr id="84" name="Google Shape;151;p5">
                  <a:extLst>
                    <a:ext uri="{FF2B5EF4-FFF2-40B4-BE49-F238E27FC236}">
                      <a16:creationId xmlns:a16="http://schemas.microsoft.com/office/drawing/2014/main" id="{B2717810-7F2E-4B2B-AB40-1C33F4350D22}"/>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85" name="Google Shape;152;p5">
                  <a:extLst>
                    <a:ext uri="{FF2B5EF4-FFF2-40B4-BE49-F238E27FC236}">
                      <a16:creationId xmlns:a16="http://schemas.microsoft.com/office/drawing/2014/main" id="{45E89614-00BD-4D69-AEED-0EC1D8A05683}"/>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86" name="Google Shape;153;p5">
                  <a:extLst>
                    <a:ext uri="{FF2B5EF4-FFF2-40B4-BE49-F238E27FC236}">
                      <a16:creationId xmlns:a16="http://schemas.microsoft.com/office/drawing/2014/main" id="{7A079174-CB3D-4116-A440-788F18DC69B2}"/>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87" name="مجموعة 86">
              <a:extLst>
                <a:ext uri="{FF2B5EF4-FFF2-40B4-BE49-F238E27FC236}">
                  <a16:creationId xmlns:a16="http://schemas.microsoft.com/office/drawing/2014/main" id="{BD6BE03E-5080-402D-8CF8-46BBD04C23A7}"/>
                </a:ext>
              </a:extLst>
            </p:cNvPr>
            <p:cNvGrpSpPr/>
            <p:nvPr/>
          </p:nvGrpSpPr>
          <p:grpSpPr>
            <a:xfrm>
              <a:off x="5766174" y="4202061"/>
              <a:ext cx="650406" cy="228600"/>
              <a:chOff x="5766225" y="391995"/>
              <a:chExt cx="650406" cy="228600"/>
            </a:xfrm>
          </p:grpSpPr>
          <p:sp>
            <p:nvSpPr>
              <p:cNvPr id="88" name="Google Shape;151;p5">
                <a:extLst>
                  <a:ext uri="{FF2B5EF4-FFF2-40B4-BE49-F238E27FC236}">
                    <a16:creationId xmlns:a16="http://schemas.microsoft.com/office/drawing/2014/main" id="{791AE57C-CF7D-49F7-8CE0-3219FEA38323}"/>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89" name="Google Shape;150;p5">
                <a:extLst>
                  <a:ext uri="{FF2B5EF4-FFF2-40B4-BE49-F238E27FC236}">
                    <a16:creationId xmlns:a16="http://schemas.microsoft.com/office/drawing/2014/main" id="{6B742452-19D0-48BA-A970-36727BECB396}"/>
                  </a:ext>
                </a:extLst>
              </p:cNvPr>
              <p:cNvGrpSpPr/>
              <p:nvPr/>
            </p:nvGrpSpPr>
            <p:grpSpPr>
              <a:xfrm>
                <a:off x="5792378" y="391995"/>
                <a:ext cx="624253" cy="228600"/>
                <a:chOff x="1373767" y="878163"/>
                <a:chExt cx="624253" cy="228600"/>
              </a:xfrm>
            </p:grpSpPr>
            <p:sp>
              <p:nvSpPr>
                <p:cNvPr id="90" name="Google Shape;151;p5">
                  <a:extLst>
                    <a:ext uri="{FF2B5EF4-FFF2-40B4-BE49-F238E27FC236}">
                      <a16:creationId xmlns:a16="http://schemas.microsoft.com/office/drawing/2014/main" id="{5DEF955C-9B52-483C-B9C4-41F2E20CA5B3}"/>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91" name="Google Shape;152;p5">
                  <a:extLst>
                    <a:ext uri="{FF2B5EF4-FFF2-40B4-BE49-F238E27FC236}">
                      <a16:creationId xmlns:a16="http://schemas.microsoft.com/office/drawing/2014/main" id="{4E8C23ED-C919-4CEA-8E91-CA181821C9F0}"/>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92" name="Google Shape;153;p5">
                  <a:extLst>
                    <a:ext uri="{FF2B5EF4-FFF2-40B4-BE49-F238E27FC236}">
                      <a16:creationId xmlns:a16="http://schemas.microsoft.com/office/drawing/2014/main" id="{C865C794-48CA-4407-8A62-1BB21AEE48A5}"/>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93" name="مجموعة 92">
              <a:extLst>
                <a:ext uri="{FF2B5EF4-FFF2-40B4-BE49-F238E27FC236}">
                  <a16:creationId xmlns:a16="http://schemas.microsoft.com/office/drawing/2014/main" id="{582CAABA-FC71-4C8B-9824-355C1019CE91}"/>
                </a:ext>
              </a:extLst>
            </p:cNvPr>
            <p:cNvGrpSpPr/>
            <p:nvPr/>
          </p:nvGrpSpPr>
          <p:grpSpPr>
            <a:xfrm>
              <a:off x="5765889" y="4525911"/>
              <a:ext cx="650406" cy="228600"/>
              <a:chOff x="5766225" y="391995"/>
              <a:chExt cx="650406" cy="228600"/>
            </a:xfrm>
          </p:grpSpPr>
          <p:sp>
            <p:nvSpPr>
              <p:cNvPr id="94" name="Google Shape;151;p5">
                <a:extLst>
                  <a:ext uri="{FF2B5EF4-FFF2-40B4-BE49-F238E27FC236}">
                    <a16:creationId xmlns:a16="http://schemas.microsoft.com/office/drawing/2014/main" id="{BD507DE1-6DD4-459B-9E25-3D6224643804}"/>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95" name="Google Shape;150;p5">
                <a:extLst>
                  <a:ext uri="{FF2B5EF4-FFF2-40B4-BE49-F238E27FC236}">
                    <a16:creationId xmlns:a16="http://schemas.microsoft.com/office/drawing/2014/main" id="{35E74970-5210-46AA-9F7D-365B9B05AF04}"/>
                  </a:ext>
                </a:extLst>
              </p:cNvPr>
              <p:cNvGrpSpPr/>
              <p:nvPr/>
            </p:nvGrpSpPr>
            <p:grpSpPr>
              <a:xfrm>
                <a:off x="5792378" y="391995"/>
                <a:ext cx="624253" cy="228600"/>
                <a:chOff x="1373767" y="878163"/>
                <a:chExt cx="624253" cy="228600"/>
              </a:xfrm>
            </p:grpSpPr>
            <p:sp>
              <p:nvSpPr>
                <p:cNvPr id="96" name="Google Shape;151;p5">
                  <a:extLst>
                    <a:ext uri="{FF2B5EF4-FFF2-40B4-BE49-F238E27FC236}">
                      <a16:creationId xmlns:a16="http://schemas.microsoft.com/office/drawing/2014/main" id="{1ED91F85-27FF-4DB9-8BD7-06CC6C9C7C7C}"/>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97" name="Google Shape;152;p5">
                  <a:extLst>
                    <a:ext uri="{FF2B5EF4-FFF2-40B4-BE49-F238E27FC236}">
                      <a16:creationId xmlns:a16="http://schemas.microsoft.com/office/drawing/2014/main" id="{00C01893-AFD1-4098-93FF-C9BE2C8B0CD5}"/>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98" name="Google Shape;153;p5">
                  <a:extLst>
                    <a:ext uri="{FF2B5EF4-FFF2-40B4-BE49-F238E27FC236}">
                      <a16:creationId xmlns:a16="http://schemas.microsoft.com/office/drawing/2014/main" id="{115C0D7A-0B3A-41C6-944A-AC1E8B11C5DD}"/>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99" name="مجموعة 98">
              <a:extLst>
                <a:ext uri="{FF2B5EF4-FFF2-40B4-BE49-F238E27FC236}">
                  <a16:creationId xmlns:a16="http://schemas.microsoft.com/office/drawing/2014/main" id="{62782BE1-2557-41D9-8CCD-EC8059441EE8}"/>
                </a:ext>
              </a:extLst>
            </p:cNvPr>
            <p:cNvGrpSpPr/>
            <p:nvPr/>
          </p:nvGrpSpPr>
          <p:grpSpPr>
            <a:xfrm>
              <a:off x="5758803" y="4840953"/>
              <a:ext cx="650406" cy="228600"/>
              <a:chOff x="5766225" y="391995"/>
              <a:chExt cx="650406" cy="228600"/>
            </a:xfrm>
          </p:grpSpPr>
          <p:sp>
            <p:nvSpPr>
              <p:cNvPr id="100" name="Google Shape;151;p5">
                <a:extLst>
                  <a:ext uri="{FF2B5EF4-FFF2-40B4-BE49-F238E27FC236}">
                    <a16:creationId xmlns:a16="http://schemas.microsoft.com/office/drawing/2014/main" id="{24A8755A-7112-495E-86CE-FECDEF5F7577}"/>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101" name="Google Shape;150;p5">
                <a:extLst>
                  <a:ext uri="{FF2B5EF4-FFF2-40B4-BE49-F238E27FC236}">
                    <a16:creationId xmlns:a16="http://schemas.microsoft.com/office/drawing/2014/main" id="{229E4526-2124-42B8-9753-B5A2548774DB}"/>
                  </a:ext>
                </a:extLst>
              </p:cNvPr>
              <p:cNvGrpSpPr/>
              <p:nvPr/>
            </p:nvGrpSpPr>
            <p:grpSpPr>
              <a:xfrm>
                <a:off x="5792378" y="391995"/>
                <a:ext cx="624253" cy="228600"/>
                <a:chOff x="1373767" y="878163"/>
                <a:chExt cx="624253" cy="228600"/>
              </a:xfrm>
            </p:grpSpPr>
            <p:sp>
              <p:nvSpPr>
                <p:cNvPr id="102" name="Google Shape;151;p5">
                  <a:extLst>
                    <a:ext uri="{FF2B5EF4-FFF2-40B4-BE49-F238E27FC236}">
                      <a16:creationId xmlns:a16="http://schemas.microsoft.com/office/drawing/2014/main" id="{FD84355C-7EFD-4B35-A167-8F96F215EA57}"/>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103" name="Google Shape;152;p5">
                  <a:extLst>
                    <a:ext uri="{FF2B5EF4-FFF2-40B4-BE49-F238E27FC236}">
                      <a16:creationId xmlns:a16="http://schemas.microsoft.com/office/drawing/2014/main" id="{43181395-107C-4D2B-8A8F-7EFDF374A79F}"/>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104" name="Google Shape;153;p5">
                  <a:extLst>
                    <a:ext uri="{FF2B5EF4-FFF2-40B4-BE49-F238E27FC236}">
                      <a16:creationId xmlns:a16="http://schemas.microsoft.com/office/drawing/2014/main" id="{8357A3E7-83EB-4E7D-8D0E-2D4684CDA81C}"/>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105" name="مجموعة 104">
              <a:extLst>
                <a:ext uri="{FF2B5EF4-FFF2-40B4-BE49-F238E27FC236}">
                  <a16:creationId xmlns:a16="http://schemas.microsoft.com/office/drawing/2014/main" id="{E9E176F9-0C5A-4855-9493-5C05F33BE095}"/>
                </a:ext>
              </a:extLst>
            </p:cNvPr>
            <p:cNvGrpSpPr/>
            <p:nvPr/>
          </p:nvGrpSpPr>
          <p:grpSpPr>
            <a:xfrm>
              <a:off x="5765889" y="5154561"/>
              <a:ext cx="650406" cy="228600"/>
              <a:chOff x="5766225" y="391995"/>
              <a:chExt cx="650406" cy="228600"/>
            </a:xfrm>
          </p:grpSpPr>
          <p:sp>
            <p:nvSpPr>
              <p:cNvPr id="106" name="Google Shape;151;p5">
                <a:extLst>
                  <a:ext uri="{FF2B5EF4-FFF2-40B4-BE49-F238E27FC236}">
                    <a16:creationId xmlns:a16="http://schemas.microsoft.com/office/drawing/2014/main" id="{25285D6D-5A71-4960-AA25-B817B7139464}"/>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107" name="Google Shape;150;p5">
                <a:extLst>
                  <a:ext uri="{FF2B5EF4-FFF2-40B4-BE49-F238E27FC236}">
                    <a16:creationId xmlns:a16="http://schemas.microsoft.com/office/drawing/2014/main" id="{B02DB3F4-B621-4886-B64C-6662C7ED7B3D}"/>
                  </a:ext>
                </a:extLst>
              </p:cNvPr>
              <p:cNvGrpSpPr/>
              <p:nvPr/>
            </p:nvGrpSpPr>
            <p:grpSpPr>
              <a:xfrm>
                <a:off x="5792378" y="391995"/>
                <a:ext cx="624253" cy="228600"/>
                <a:chOff x="1373767" y="878163"/>
                <a:chExt cx="624253" cy="228600"/>
              </a:xfrm>
            </p:grpSpPr>
            <p:sp>
              <p:nvSpPr>
                <p:cNvPr id="108" name="Google Shape;151;p5">
                  <a:extLst>
                    <a:ext uri="{FF2B5EF4-FFF2-40B4-BE49-F238E27FC236}">
                      <a16:creationId xmlns:a16="http://schemas.microsoft.com/office/drawing/2014/main" id="{C38D7468-0C70-4581-9E0E-C73296E9391F}"/>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109" name="Google Shape;152;p5">
                  <a:extLst>
                    <a:ext uri="{FF2B5EF4-FFF2-40B4-BE49-F238E27FC236}">
                      <a16:creationId xmlns:a16="http://schemas.microsoft.com/office/drawing/2014/main" id="{2C521BD5-E28F-427E-8E16-502872F35608}"/>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110" name="Google Shape;153;p5">
                  <a:extLst>
                    <a:ext uri="{FF2B5EF4-FFF2-40B4-BE49-F238E27FC236}">
                      <a16:creationId xmlns:a16="http://schemas.microsoft.com/office/drawing/2014/main" id="{C25395FA-5E72-4AB8-B3B2-E46E00F61986}"/>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nvGrpSpPr>
            <p:cNvPr id="111" name="مجموعة 110">
              <a:extLst>
                <a:ext uri="{FF2B5EF4-FFF2-40B4-BE49-F238E27FC236}">
                  <a16:creationId xmlns:a16="http://schemas.microsoft.com/office/drawing/2014/main" id="{2FD6AAE2-B0CF-4D06-9F6F-49440BA2BBBD}"/>
                </a:ext>
              </a:extLst>
            </p:cNvPr>
            <p:cNvGrpSpPr/>
            <p:nvPr/>
          </p:nvGrpSpPr>
          <p:grpSpPr>
            <a:xfrm>
              <a:off x="5765604" y="5478411"/>
              <a:ext cx="650406" cy="228600"/>
              <a:chOff x="5766225" y="391995"/>
              <a:chExt cx="650406" cy="228600"/>
            </a:xfrm>
          </p:grpSpPr>
          <p:sp>
            <p:nvSpPr>
              <p:cNvPr id="112" name="Google Shape;151;p5">
                <a:extLst>
                  <a:ext uri="{FF2B5EF4-FFF2-40B4-BE49-F238E27FC236}">
                    <a16:creationId xmlns:a16="http://schemas.microsoft.com/office/drawing/2014/main" id="{9B889963-B4D1-4CE8-81C8-9946518E68FD}"/>
                  </a:ext>
                </a:extLst>
              </p:cNvPr>
              <p:cNvSpPr/>
              <p:nvPr/>
            </p:nvSpPr>
            <p:spPr>
              <a:xfrm>
                <a:off x="5766225" y="391995"/>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nvGrpSpPr>
              <p:cNvPr id="113" name="Google Shape;150;p5">
                <a:extLst>
                  <a:ext uri="{FF2B5EF4-FFF2-40B4-BE49-F238E27FC236}">
                    <a16:creationId xmlns:a16="http://schemas.microsoft.com/office/drawing/2014/main" id="{DB8707DE-3CCD-467B-9917-41ACCEC0004A}"/>
                  </a:ext>
                </a:extLst>
              </p:cNvPr>
              <p:cNvGrpSpPr/>
              <p:nvPr/>
            </p:nvGrpSpPr>
            <p:grpSpPr>
              <a:xfrm>
                <a:off x="5792378" y="391995"/>
                <a:ext cx="624253" cy="228600"/>
                <a:chOff x="1373767" y="878163"/>
                <a:chExt cx="624253" cy="228600"/>
              </a:xfrm>
            </p:grpSpPr>
            <p:sp>
              <p:nvSpPr>
                <p:cNvPr id="114" name="Google Shape;151;p5">
                  <a:extLst>
                    <a:ext uri="{FF2B5EF4-FFF2-40B4-BE49-F238E27FC236}">
                      <a16:creationId xmlns:a16="http://schemas.microsoft.com/office/drawing/2014/main" id="{96B875C8-8E02-4F56-A913-E88C8A23E4BE}"/>
                    </a:ext>
                  </a:extLst>
                </p:cNvPr>
                <p:cNvSpPr/>
                <p:nvPr/>
              </p:nvSpPr>
              <p:spPr>
                <a:xfrm>
                  <a:off x="1769420" y="878163"/>
                  <a:ext cx="228600" cy="228600"/>
                </a:xfrm>
                <a:prstGeom prst="ellipse">
                  <a:avLst/>
                </a:prstGeom>
                <a:solidFill>
                  <a:srgbClr val="654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115" name="Google Shape;152;p5">
                  <a:extLst>
                    <a:ext uri="{FF2B5EF4-FFF2-40B4-BE49-F238E27FC236}">
                      <a16:creationId xmlns:a16="http://schemas.microsoft.com/office/drawing/2014/main" id="{8CD45AA0-58BA-48F4-9CA8-9AD569BBA891}"/>
                    </a:ext>
                  </a:extLst>
                </p:cNvPr>
                <p:cNvSpPr/>
                <p:nvPr/>
              </p:nvSpPr>
              <p:spPr>
                <a:xfrm>
                  <a:off x="1373767" y="9230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sp>
              <p:nvSpPr>
                <p:cNvPr id="116" name="Google Shape;153;p5">
                  <a:extLst>
                    <a:ext uri="{FF2B5EF4-FFF2-40B4-BE49-F238E27FC236}">
                      <a16:creationId xmlns:a16="http://schemas.microsoft.com/office/drawing/2014/main" id="{214427D8-B2C3-4E3C-895E-3BDD92972CDE}"/>
                    </a:ext>
                  </a:extLst>
                </p:cNvPr>
                <p:cNvSpPr/>
                <p:nvPr/>
              </p:nvSpPr>
              <p:spPr>
                <a:xfrm>
                  <a:off x="1382103" y="1024367"/>
                  <a:ext cx="507037" cy="52004"/>
                </a:xfrm>
                <a:prstGeom prst="flowChartTerminator">
                  <a:avLst/>
                </a:prstGeom>
                <a:gradFill>
                  <a:gsLst>
                    <a:gs pos="0">
                      <a:srgbClr val="595959"/>
                    </a:gs>
                    <a:gs pos="24000">
                      <a:srgbClr val="3F3F3F"/>
                    </a:gs>
                    <a:gs pos="47000">
                      <a:schemeClr val="lt1"/>
                    </a:gs>
                    <a:gs pos="79668">
                      <a:schemeClr val="lt1"/>
                    </a:gs>
                    <a:gs pos="93000">
                      <a:srgbClr val="3F3F3F"/>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AGA Aladdin Regular" pitchFamily="2" charset="-78"/>
                    <a:sym typeface="Calibri"/>
                  </a:endParaRPr>
                </a:p>
              </p:txBody>
            </p:sp>
          </p:grpSp>
        </p:grpSp>
      </p:grpSp>
      <p:sp>
        <p:nvSpPr>
          <p:cNvPr id="177" name="مربع نص 176">
            <a:extLst>
              <a:ext uri="{FF2B5EF4-FFF2-40B4-BE49-F238E27FC236}">
                <a16:creationId xmlns:a16="http://schemas.microsoft.com/office/drawing/2014/main" id="{2BA5EA6C-1581-4F92-A688-192EEFDAE8E4}"/>
              </a:ext>
            </a:extLst>
          </p:cNvPr>
          <p:cNvSpPr txBox="1"/>
          <p:nvPr/>
        </p:nvSpPr>
        <p:spPr>
          <a:xfrm>
            <a:off x="1509486" y="1700948"/>
            <a:ext cx="3631691" cy="830997"/>
          </a:xfrm>
          <a:prstGeom prst="rect">
            <a:avLst/>
          </a:prstGeom>
          <a:noFill/>
        </p:spPr>
        <p:txBody>
          <a:bodyPr wrap="square">
            <a:spAutoFit/>
          </a:bodyPr>
          <a:lstStyle/>
          <a:p>
            <a:pPr algn="ctr"/>
            <a:r>
              <a:rPr lang="ar-SA" sz="4800" b="1" dirty="0">
                <a:effectLst>
                  <a:outerShdw blurRad="38100" dist="38100" dir="2700000" algn="tl">
                    <a:srgbClr val="000000">
                      <a:alpha val="43137"/>
                    </a:srgbClr>
                  </a:outerShdw>
                </a:effectLst>
                <a:cs typeface="AGA Aladdin Regular" pitchFamily="2" charset="-78"/>
              </a:rPr>
              <a:t>تقديم/</a:t>
            </a:r>
          </a:p>
        </p:txBody>
      </p:sp>
      <p:sp>
        <p:nvSpPr>
          <p:cNvPr id="178" name="مربع نص 177">
            <a:extLst>
              <a:ext uri="{FF2B5EF4-FFF2-40B4-BE49-F238E27FC236}">
                <a16:creationId xmlns:a16="http://schemas.microsoft.com/office/drawing/2014/main" id="{ABC05BA1-B9E7-467A-9BBF-0D6FD8DA499E}"/>
              </a:ext>
            </a:extLst>
          </p:cNvPr>
          <p:cNvSpPr txBox="1"/>
          <p:nvPr/>
        </p:nvSpPr>
        <p:spPr>
          <a:xfrm>
            <a:off x="1949572" y="2487874"/>
            <a:ext cx="3049435" cy="1323439"/>
          </a:xfrm>
          <a:prstGeom prst="rect">
            <a:avLst/>
          </a:prstGeom>
          <a:noFill/>
        </p:spPr>
        <p:txBody>
          <a:bodyPr wrap="square" rtlCol="1">
            <a:spAutoFit/>
          </a:bodyPr>
          <a:lstStyle/>
          <a:p>
            <a:pPr algn="ctr"/>
            <a:r>
              <a:rPr lang="ar-SA" sz="4000" b="1" dirty="0">
                <a:solidFill>
                  <a:srgbClr val="C00000"/>
                </a:solidFill>
                <a:latin typeface="AGA Arabesque" panose="05010101010101010101" pitchFamily="2" charset="2"/>
                <a:cs typeface="AGA Aladdin Regular" pitchFamily="2" charset="-78"/>
              </a:rPr>
              <a:t>خبرات التعلم والأداء</a:t>
            </a:r>
          </a:p>
        </p:txBody>
      </p:sp>
    </p:spTree>
    <p:extLst>
      <p:ext uri="{BB962C8B-B14F-4D97-AF65-F5344CB8AC3E}">
        <p14:creationId xmlns:p14="http://schemas.microsoft.com/office/powerpoint/2010/main" val="3541523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178"/>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a:extLst>
              <a:ext uri="{FF2B5EF4-FFF2-40B4-BE49-F238E27FC236}">
                <a16:creationId xmlns:a16="http://schemas.microsoft.com/office/drawing/2014/main" id="{EF44765F-81B4-41C8-B8FC-EFDD6839BA48}"/>
              </a:ext>
            </a:extLst>
          </p:cNvPr>
          <p:cNvGraphicFramePr/>
          <p:nvPr/>
        </p:nvGraphicFramePr>
        <p:xfrm>
          <a:off x="7071926" y="130519"/>
          <a:ext cx="4011463" cy="956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مربع نص 13"/>
          <p:cNvSpPr txBox="1"/>
          <p:nvPr/>
        </p:nvSpPr>
        <p:spPr>
          <a:xfrm>
            <a:off x="7364631" y="337752"/>
            <a:ext cx="891591" cy="584775"/>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white"/>
                </a:solidFill>
                <a:effectLst/>
                <a:uLnTx/>
                <a:uFillTx/>
                <a:latin typeface="Gill Sans MT"/>
                <a:ea typeface="+mn-ea"/>
              </a:rPr>
              <a:t>تقديم</a:t>
            </a:r>
          </a:p>
        </p:txBody>
      </p:sp>
      <p:sp>
        <p:nvSpPr>
          <p:cNvPr id="7" name="مربع نص 6">
            <a:extLst>
              <a:ext uri="{FF2B5EF4-FFF2-40B4-BE49-F238E27FC236}">
                <a16:creationId xmlns:a16="http://schemas.microsoft.com/office/drawing/2014/main" id="{F4CBB6F6-586B-472E-AC1F-0CA3AF049A0F}"/>
              </a:ext>
            </a:extLst>
          </p:cNvPr>
          <p:cNvSpPr txBox="1"/>
          <p:nvPr/>
        </p:nvSpPr>
        <p:spPr>
          <a:xfrm>
            <a:off x="1728681" y="2118373"/>
            <a:ext cx="9761838" cy="2477601"/>
          </a:xfrm>
          <a:prstGeom prst="rect">
            <a:avLst/>
          </a:prstGeom>
          <a:ln/>
        </p:spPr>
        <p:style>
          <a:lnRef idx="2">
            <a:schemeClr val="accent2"/>
          </a:lnRef>
          <a:fillRef idx="1">
            <a:schemeClr val="lt1"/>
          </a:fillRef>
          <a:effectRef idx="0">
            <a:schemeClr val="accent2"/>
          </a:effectRef>
          <a:fontRef idx="minor">
            <a:schemeClr val="dk1"/>
          </a:fontRef>
        </p:style>
        <p:txBody>
          <a:bodyPr wrap="square" anchor="ctr" anchorCtr="0">
            <a:spAutoFit/>
          </a:bodyPr>
          <a:lstStyle/>
          <a:p>
            <a:pPr lvl="0" algn="just" rtl="1">
              <a:lnSpc>
                <a:spcPct val="200000"/>
              </a:lnSpc>
            </a:pPr>
            <a:r>
              <a:rPr lang="ar-SA" sz="2000" b="1" dirty="0">
                <a:solidFill>
                  <a:prstClr val="black"/>
                </a:solidFill>
                <a:latin typeface="Traditional Arabic" pitchFamily="18" charset="-78"/>
                <a:cs typeface="Akhbar MT" pitchFamily="2" charset="-78"/>
              </a:rPr>
              <a:t>للخبرة دور محوري في عملية التعلم، وان بدرجات متفاوتة، منها ما يمنحك دروسا كبرى بالغة الأهمية، ومنها ما هو دون ذلك، لا بل إن بعض الخبرات قد تضر بعملية التعلم، تعيق تمامها، او تأتي بمعان مشوشة او مبتورة.</a:t>
            </a:r>
          </a:p>
          <a:p>
            <a:pPr lvl="0" algn="just" rtl="1">
              <a:lnSpc>
                <a:spcPct val="200000"/>
              </a:lnSpc>
            </a:pPr>
            <a:r>
              <a:rPr lang="ar-SA" sz="2000" b="1" dirty="0">
                <a:solidFill>
                  <a:prstClr val="black"/>
                </a:solidFill>
                <a:latin typeface="Traditional Arabic" pitchFamily="18" charset="-78"/>
                <a:cs typeface="Akhbar MT" pitchFamily="2" charset="-78"/>
              </a:rPr>
              <a:t>ولكي تصبح الخبرة منهل علم ومحط معرفة،  لا بد لممارسها ان يربط بين خبرة الماضي ومواقف الحاضر وتنبؤات المستقبل، وان يتفاعل مع البيئة المحيطة. لان المعنى الأساس للخبرة لا يتأتى الا من خلال الممارسة والتجريب.</a:t>
            </a:r>
          </a:p>
        </p:txBody>
      </p:sp>
      <p:sp>
        <p:nvSpPr>
          <p:cNvPr id="9" name="مربع نص 8">
            <a:extLst>
              <a:ext uri="{FF2B5EF4-FFF2-40B4-BE49-F238E27FC236}">
                <a16:creationId xmlns:a16="http://schemas.microsoft.com/office/drawing/2014/main" id="{F4CBB6F6-586B-472E-AC1F-0CA3AF049A0F}"/>
              </a:ext>
            </a:extLst>
          </p:cNvPr>
          <p:cNvSpPr txBox="1"/>
          <p:nvPr/>
        </p:nvSpPr>
        <p:spPr>
          <a:xfrm>
            <a:off x="1728681" y="4781768"/>
            <a:ext cx="9761839" cy="1862048"/>
          </a:xfrm>
          <a:prstGeom prst="rect">
            <a:avLst/>
          </a:prstGeom>
          <a:ln/>
        </p:spPr>
        <p:style>
          <a:lnRef idx="2">
            <a:schemeClr val="accent2"/>
          </a:lnRef>
          <a:fillRef idx="1">
            <a:schemeClr val="lt1"/>
          </a:fillRef>
          <a:effectRef idx="0">
            <a:schemeClr val="accent2"/>
          </a:effectRef>
          <a:fontRef idx="minor">
            <a:schemeClr val="dk1"/>
          </a:fontRef>
        </p:style>
        <p:txBody>
          <a:bodyPr wrap="square" anchor="ctr" anchorCtr="0">
            <a:spAutoFit/>
          </a:bodyPr>
          <a:lstStyle/>
          <a:p>
            <a:pPr lvl="0" algn="just" rtl="1">
              <a:lnSpc>
                <a:spcPct val="200000"/>
              </a:lnSpc>
              <a:buFontTx/>
              <a:buChar char="-"/>
            </a:pPr>
            <a:r>
              <a:rPr lang="ar-SA" sz="2000" b="1" dirty="0">
                <a:solidFill>
                  <a:prstClr val="black"/>
                </a:solidFill>
                <a:latin typeface="Traditional Arabic" pitchFamily="18" charset="-78"/>
                <a:cs typeface="Akhbar MT" pitchFamily="2" charset="-78"/>
              </a:rPr>
              <a:t>نحن في الغالب لا نتعلم من مجرد الخبرة، بل نتعلم من تفكيرنا في خبراتنا ومحاولة ربطها بمواقف الحاضر وتنبؤات المستقبل. التعلم يحدث من التنازع بين الخبرة الملموسة والتحليل المجرد، بين الشخصي والموضوعي، بين المشاعر والأفكار. ومن هذا المنظور يعتبر الذكاء نتيجة لتفاعل الشخص مع بيئته، لدرجة تحدد فيها خبرات الانسان وتجاربه درجة ذكائه وقدراته العقلية.</a:t>
            </a:r>
          </a:p>
        </p:txBody>
      </p:sp>
      <p:sp>
        <p:nvSpPr>
          <p:cNvPr id="15" name="مستطيل 14"/>
          <p:cNvSpPr/>
          <p:nvPr/>
        </p:nvSpPr>
        <p:spPr>
          <a:xfrm>
            <a:off x="2939643" y="1372419"/>
            <a:ext cx="8550876" cy="523220"/>
          </a:xfrm>
          <a:prstGeom prst="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white"/>
                </a:solidFill>
                <a:effectLst/>
                <a:uLnTx/>
                <a:uFillTx/>
                <a:latin typeface="Arial" panose="020B0604020202020204" pitchFamily="34" charset="0"/>
                <a:ea typeface="+mn-ea"/>
              </a:rPr>
              <a:t>الخبرة</a:t>
            </a:r>
            <a:endPar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endParaRPr>
          </a:p>
        </p:txBody>
      </p:sp>
    </p:spTree>
    <p:extLst>
      <p:ext uri="{BB962C8B-B14F-4D97-AF65-F5344CB8AC3E}">
        <p14:creationId xmlns:p14="http://schemas.microsoft.com/office/powerpoint/2010/main" val="17503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a:extLst>
              <a:ext uri="{FF2B5EF4-FFF2-40B4-BE49-F238E27FC236}">
                <a16:creationId xmlns:a16="http://schemas.microsoft.com/office/drawing/2014/main" id="{EF44765F-81B4-41C8-B8FC-EFDD6839BA48}"/>
              </a:ext>
            </a:extLst>
          </p:cNvPr>
          <p:cNvGraphicFramePr/>
          <p:nvPr/>
        </p:nvGraphicFramePr>
        <p:xfrm>
          <a:off x="7071926" y="130519"/>
          <a:ext cx="4011463" cy="956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مربع نص 13"/>
          <p:cNvSpPr txBox="1"/>
          <p:nvPr/>
        </p:nvSpPr>
        <p:spPr>
          <a:xfrm>
            <a:off x="7364631" y="337752"/>
            <a:ext cx="891591" cy="584775"/>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white"/>
                </a:solidFill>
                <a:effectLst/>
                <a:uLnTx/>
                <a:uFillTx/>
                <a:latin typeface="Gill Sans MT"/>
                <a:ea typeface="+mn-ea"/>
              </a:rPr>
              <a:t>تقديم</a:t>
            </a:r>
          </a:p>
        </p:txBody>
      </p:sp>
      <p:sp>
        <p:nvSpPr>
          <p:cNvPr id="7" name="مربع نص 6">
            <a:extLst>
              <a:ext uri="{FF2B5EF4-FFF2-40B4-BE49-F238E27FC236}">
                <a16:creationId xmlns:a16="http://schemas.microsoft.com/office/drawing/2014/main" id="{F4CBB6F6-586B-472E-AC1F-0CA3AF049A0F}"/>
              </a:ext>
            </a:extLst>
          </p:cNvPr>
          <p:cNvSpPr txBox="1"/>
          <p:nvPr/>
        </p:nvSpPr>
        <p:spPr>
          <a:xfrm>
            <a:off x="1728681" y="2237091"/>
            <a:ext cx="9761838" cy="2477601"/>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lvl="0" algn="just" rtl="1">
              <a:lnSpc>
                <a:spcPct val="200000"/>
              </a:lnSpc>
            </a:pPr>
            <a:r>
              <a:rPr lang="ar-SA" sz="2000" b="1" dirty="0">
                <a:solidFill>
                  <a:prstClr val="black"/>
                </a:solidFill>
                <a:latin typeface="Traditional Arabic" pitchFamily="18" charset="-78"/>
                <a:cs typeface="Akhbar MT" pitchFamily="2" charset="-78"/>
              </a:rPr>
              <a:t>تخيل أنك تريد أن تُعَلِّم درسًا عن تمدد السوائل. أمامك خياران: الأول أن تخبر تلاميذك بحقيقة أن السوائل تتمدد بالحرارة (هذا ما يُعرف بالحصول على المعلومة). أما الثاني فهو أن تساعدهم على أن يقيسوا حجم مقدار معين من الماء ويقوموا بتسخينه، ثم يقيسون حجمه بعد التسخين ويقارنون القياس الأخير بالقياس الأول، ويفكروا في سبب اختلاف القياسين ويستنجوا أن الماء يتمدد بالحرارة، ثم يجربوا هذه القاعدة على سوائل أخرى (تكوين معرفة).</a:t>
            </a:r>
          </a:p>
        </p:txBody>
      </p:sp>
      <p:sp>
        <p:nvSpPr>
          <p:cNvPr id="9" name="مربع نص 8">
            <a:extLst>
              <a:ext uri="{FF2B5EF4-FFF2-40B4-BE49-F238E27FC236}">
                <a16:creationId xmlns:a16="http://schemas.microsoft.com/office/drawing/2014/main" id="{F4CBB6F6-586B-472E-AC1F-0CA3AF049A0F}"/>
              </a:ext>
            </a:extLst>
          </p:cNvPr>
          <p:cNvSpPr txBox="1"/>
          <p:nvPr/>
        </p:nvSpPr>
        <p:spPr>
          <a:xfrm>
            <a:off x="1728681" y="4701476"/>
            <a:ext cx="9761839" cy="1862048"/>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lvl="0" algn="just" rtl="1">
              <a:lnSpc>
                <a:spcPct val="200000"/>
              </a:lnSpc>
              <a:buFontTx/>
              <a:buChar char="-"/>
            </a:pPr>
            <a:r>
              <a:rPr lang="ar-SA" sz="2000" b="1" dirty="0">
                <a:solidFill>
                  <a:prstClr val="black"/>
                </a:solidFill>
                <a:latin typeface="Traditional Arabic" pitchFamily="18" charset="-78"/>
                <a:cs typeface="Akhbar MT" pitchFamily="2" charset="-78"/>
              </a:rPr>
              <a:t>من جميل الأمثلة  التي قرات: عندما رأت طفلتي في سن مبكرة فراشة لأول مرة، فزعت وصرخت، فأمسكْتُ بيدها وطمأنتها، لكني لم أكتفِ بذكر معلومات عن أن تلك الفراشات لا تعض ولا تلدغ ولا تضر، بدأنا معًا نمشي وراء الفراشات وننادي عليها ونلاعبها ، حتى اطمأنت لها وادركت لطف وسلام ورقة تلك الفراشات.</a:t>
            </a:r>
          </a:p>
        </p:txBody>
      </p:sp>
      <p:sp>
        <p:nvSpPr>
          <p:cNvPr id="15" name="مستطيل 14"/>
          <p:cNvSpPr/>
          <p:nvPr/>
        </p:nvSpPr>
        <p:spPr>
          <a:xfrm>
            <a:off x="2939643" y="1372419"/>
            <a:ext cx="8550876" cy="523220"/>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white"/>
                </a:solidFill>
                <a:effectLst/>
                <a:uLnTx/>
                <a:uFillTx/>
                <a:latin typeface="Arial" panose="020B0604020202020204" pitchFamily="34" charset="0"/>
                <a:ea typeface="+mn-ea"/>
              </a:rPr>
              <a:t>تكوين المعرفة</a:t>
            </a:r>
            <a:endPar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endParaRPr>
          </a:p>
        </p:txBody>
      </p:sp>
    </p:spTree>
    <p:extLst>
      <p:ext uri="{BB962C8B-B14F-4D97-AF65-F5344CB8AC3E}">
        <p14:creationId xmlns:p14="http://schemas.microsoft.com/office/powerpoint/2010/main" val="83971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a:extLst>
              <a:ext uri="{FF2B5EF4-FFF2-40B4-BE49-F238E27FC236}">
                <a16:creationId xmlns:a16="http://schemas.microsoft.com/office/drawing/2014/main" id="{EF44765F-81B4-41C8-B8FC-EFDD6839BA48}"/>
              </a:ext>
            </a:extLst>
          </p:cNvPr>
          <p:cNvGraphicFramePr/>
          <p:nvPr/>
        </p:nvGraphicFramePr>
        <p:xfrm>
          <a:off x="7071926" y="130519"/>
          <a:ext cx="4011463" cy="956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مربع نص 13"/>
          <p:cNvSpPr txBox="1"/>
          <p:nvPr/>
        </p:nvSpPr>
        <p:spPr>
          <a:xfrm>
            <a:off x="7364631" y="337752"/>
            <a:ext cx="1755609" cy="584775"/>
          </a:xfrm>
          <a:prstGeom prst="rect">
            <a:avLst/>
          </a:prstGeom>
          <a:noFill/>
        </p:spPr>
        <p:txBody>
          <a:bodyPr wrap="non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white"/>
                </a:solidFill>
                <a:effectLst/>
                <a:uLnTx/>
                <a:uFillTx/>
                <a:latin typeface="Gill Sans MT"/>
                <a:ea typeface="+mn-ea"/>
              </a:rPr>
              <a:t>التعلم والأداء</a:t>
            </a:r>
          </a:p>
        </p:txBody>
      </p:sp>
      <p:sp>
        <p:nvSpPr>
          <p:cNvPr id="15" name="مستطيل 14"/>
          <p:cNvSpPr/>
          <p:nvPr/>
        </p:nvSpPr>
        <p:spPr>
          <a:xfrm>
            <a:off x="2796488" y="1367471"/>
            <a:ext cx="8550876" cy="523220"/>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white"/>
                </a:solidFill>
                <a:effectLst/>
                <a:uLnTx/>
                <a:uFillTx/>
                <a:latin typeface="Arial" panose="020B0604020202020204" pitchFamily="34" charset="0"/>
                <a:ea typeface="+mn-ea"/>
              </a:rPr>
              <a:t>تكوين المعرفة</a:t>
            </a:r>
            <a:endPar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mn-ea"/>
            </a:endParaRPr>
          </a:p>
        </p:txBody>
      </p:sp>
      <p:sp>
        <p:nvSpPr>
          <p:cNvPr id="2" name="مربع نص 1">
            <a:extLst>
              <a:ext uri="{FF2B5EF4-FFF2-40B4-BE49-F238E27FC236}">
                <a16:creationId xmlns:a16="http://schemas.microsoft.com/office/drawing/2014/main" id="{78B9ABB3-FF9C-936D-8B7D-319ED80E9C6F}"/>
              </a:ext>
            </a:extLst>
          </p:cNvPr>
          <p:cNvSpPr txBox="1"/>
          <p:nvPr/>
        </p:nvSpPr>
        <p:spPr>
          <a:xfrm>
            <a:off x="1570892" y="2135396"/>
            <a:ext cx="9776472" cy="2215991"/>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lgn="r" rtl="1">
              <a:lnSpc>
                <a:spcPct val="200000"/>
              </a:lnSpc>
              <a:buFont typeface="Wingdings" panose="05000000000000000000" pitchFamily="2" charset="2"/>
              <a:buChar char="§"/>
            </a:pPr>
            <a:r>
              <a:rPr lang="ar-SA" sz="2400" b="1" dirty="0">
                <a:solidFill>
                  <a:srgbClr val="002060"/>
                </a:solidFill>
                <a:effectLst>
                  <a:outerShdw blurRad="38100" dist="38100" dir="2700000" algn="tl">
                    <a:srgbClr val="000000">
                      <a:alpha val="43137"/>
                    </a:srgbClr>
                  </a:outerShdw>
                </a:effectLst>
                <a:latin typeface="Arial" panose="020B0604020202020204" pitchFamily="34" charset="0"/>
              </a:rPr>
              <a:t>يكون اثبات حدوث التعلم بملاحظة التغير الحاصل في السلوك، سواء كان هذا التغير عبارة عن استجابة جديدة، أو ترك استجابة كانت تحدث قبل التعلم.</a:t>
            </a:r>
          </a:p>
          <a:p>
            <a:pPr marL="342900" indent="-342900" algn="r" rtl="1">
              <a:lnSpc>
                <a:spcPct val="200000"/>
              </a:lnSpc>
              <a:buFont typeface="Wingdings" panose="05000000000000000000" pitchFamily="2" charset="2"/>
              <a:buChar char="§"/>
            </a:pPr>
            <a:r>
              <a:rPr lang="ar-SA" sz="2400" b="1" dirty="0">
                <a:solidFill>
                  <a:srgbClr val="002060"/>
                </a:solidFill>
                <a:effectLst>
                  <a:outerShdw blurRad="38100" dist="38100" dir="2700000" algn="tl">
                    <a:srgbClr val="000000">
                      <a:alpha val="43137"/>
                    </a:srgbClr>
                  </a:outerShdw>
                </a:effectLst>
                <a:latin typeface="Arial" panose="020B0604020202020204" pitchFamily="34" charset="0"/>
              </a:rPr>
              <a:t>اما الأداء هو سلوك الكائن الحي او استجابته في لحظة ما او موقف معين ويتوقف هذا على: </a:t>
            </a:r>
          </a:p>
        </p:txBody>
      </p:sp>
      <p:sp>
        <p:nvSpPr>
          <p:cNvPr id="5" name="مربع نص 4">
            <a:extLst>
              <a:ext uri="{FF2B5EF4-FFF2-40B4-BE49-F238E27FC236}">
                <a16:creationId xmlns:a16="http://schemas.microsoft.com/office/drawing/2014/main" id="{57AE3313-EBFB-D722-787B-F34AE4E80B0B}"/>
              </a:ext>
            </a:extLst>
          </p:cNvPr>
          <p:cNvSpPr txBox="1"/>
          <p:nvPr/>
        </p:nvSpPr>
        <p:spPr>
          <a:xfrm>
            <a:off x="2369919" y="5716137"/>
            <a:ext cx="8713470"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ar-JO" sz="3200" b="1" dirty="0">
                <a:cs typeface="Akhbar MT" pitchFamily="2" charset="-78"/>
              </a:rPr>
              <a:t>ولا يكون الأداء دليلا على التعلم إلا بعد إجراء اختبارات خاصة.</a:t>
            </a:r>
          </a:p>
        </p:txBody>
      </p:sp>
      <p:sp>
        <p:nvSpPr>
          <p:cNvPr id="10" name="مربع نص 9">
            <a:extLst>
              <a:ext uri="{FF2B5EF4-FFF2-40B4-BE49-F238E27FC236}">
                <a16:creationId xmlns:a16="http://schemas.microsoft.com/office/drawing/2014/main" id="{4092020E-2BFC-B515-EE4A-FA02FE31ECAA}"/>
              </a:ext>
            </a:extLst>
          </p:cNvPr>
          <p:cNvSpPr txBox="1"/>
          <p:nvPr/>
        </p:nvSpPr>
        <p:spPr>
          <a:xfrm>
            <a:off x="8737238" y="4596092"/>
            <a:ext cx="2568563" cy="600164"/>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1">
            <a:spAutoFit/>
          </a:bodyPr>
          <a:lstStyle/>
          <a:p>
            <a:pPr algn="r" rtl="1">
              <a:lnSpc>
                <a:spcPct val="150000"/>
              </a:lnSpc>
              <a:buFont typeface="Arial" pitchFamily="34" charset="0"/>
              <a:buChar char="•"/>
            </a:pPr>
            <a:r>
              <a:rPr lang="ar-SA" sz="2400" b="1" dirty="0">
                <a:cs typeface="Akhbar MT" pitchFamily="2" charset="-78"/>
              </a:rPr>
              <a:t>- الفرص المتاحة.</a:t>
            </a:r>
          </a:p>
        </p:txBody>
      </p:sp>
      <p:sp>
        <p:nvSpPr>
          <p:cNvPr id="11" name="مربع نص 10">
            <a:extLst>
              <a:ext uri="{FF2B5EF4-FFF2-40B4-BE49-F238E27FC236}">
                <a16:creationId xmlns:a16="http://schemas.microsoft.com/office/drawing/2014/main" id="{D6E358A7-275A-CB28-C232-772FE8C2ACB4}"/>
              </a:ext>
            </a:extLst>
          </p:cNvPr>
          <p:cNvSpPr txBox="1"/>
          <p:nvPr/>
        </p:nvSpPr>
        <p:spPr>
          <a:xfrm>
            <a:off x="1875692" y="4596092"/>
            <a:ext cx="2568563" cy="600164"/>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lvl="0" algn="r" rtl="1">
              <a:lnSpc>
                <a:spcPct val="150000"/>
              </a:lnSpc>
            </a:pPr>
            <a:r>
              <a:rPr lang="ar-SA" sz="2400" b="1" dirty="0">
                <a:cs typeface="Akhbar MT" pitchFamily="2" charset="-78"/>
              </a:rPr>
              <a:t>*- القدرة الحس حركية.</a:t>
            </a:r>
          </a:p>
        </p:txBody>
      </p:sp>
      <p:sp>
        <p:nvSpPr>
          <p:cNvPr id="12" name="مربع نص 11">
            <a:extLst>
              <a:ext uri="{FF2B5EF4-FFF2-40B4-BE49-F238E27FC236}">
                <a16:creationId xmlns:a16="http://schemas.microsoft.com/office/drawing/2014/main" id="{B60AB14C-FC91-4718-3FBC-0941ED6E1604}"/>
              </a:ext>
            </a:extLst>
          </p:cNvPr>
          <p:cNvSpPr txBox="1"/>
          <p:nvPr/>
        </p:nvSpPr>
        <p:spPr>
          <a:xfrm>
            <a:off x="5306465" y="4605372"/>
            <a:ext cx="2568563" cy="600164"/>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1">
            <a:spAutoFit/>
          </a:bodyPr>
          <a:lstStyle/>
          <a:p>
            <a:pPr lvl="0" algn="r" rtl="1">
              <a:lnSpc>
                <a:spcPct val="150000"/>
              </a:lnSpc>
              <a:buFont typeface="Arial" pitchFamily="34" charset="0"/>
              <a:buChar char="•"/>
            </a:pPr>
            <a:r>
              <a:rPr lang="ar-SA" sz="2400" b="1" dirty="0">
                <a:cs typeface="Akhbar MT" pitchFamily="2" charset="-78"/>
              </a:rPr>
              <a:t>-  الدافعية.</a:t>
            </a:r>
            <a:endParaRPr lang="en-US" sz="2400" b="1" dirty="0">
              <a:cs typeface="Akhbar MT" pitchFamily="2" charset="-78"/>
            </a:endParaRPr>
          </a:p>
        </p:txBody>
      </p:sp>
    </p:spTree>
    <p:extLst>
      <p:ext uri="{BB962C8B-B14F-4D97-AF65-F5344CB8AC3E}">
        <p14:creationId xmlns:p14="http://schemas.microsoft.com/office/powerpoint/2010/main" val="63462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124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750"/>
                                        <p:tgtEl>
                                          <p:spTgt spid="10"/>
                                        </p:tgtEl>
                                      </p:cBhvr>
                                    </p:animEffect>
                                  </p:childTnLst>
                                </p:cTn>
                              </p:par>
                            </p:childTnLst>
                          </p:cTn>
                        </p:par>
                        <p:par>
                          <p:cTn id="16" fill="hold">
                            <p:stCondLst>
                              <p:cond delay="750"/>
                            </p:stCondLst>
                            <p:childTnLst>
                              <p:par>
                                <p:cTn id="17" presetID="6"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750"/>
                                        <p:tgtEl>
                                          <p:spTgt spid="12"/>
                                        </p:tgtEl>
                                      </p:cBhvr>
                                    </p:animEffect>
                                  </p:childTnLst>
                                </p:cTn>
                              </p:par>
                            </p:childTnLst>
                          </p:cTn>
                        </p:par>
                        <p:par>
                          <p:cTn id="20" fill="hold">
                            <p:stCondLst>
                              <p:cond delay="1500"/>
                            </p:stCondLst>
                            <p:childTnLst>
                              <p:par>
                                <p:cTn id="21" presetID="6"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75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bg/>
                                          </p:spTgt>
                                        </p:tgtEl>
                                        <p:attrNameLst>
                                          <p:attrName>style.visibility</p:attrName>
                                        </p:attrNameLst>
                                      </p:cBhvr>
                                      <p:to>
                                        <p:strVal val="visible"/>
                                      </p:to>
                                    </p:set>
                                    <p:anim calcmode="lin" valueType="num">
                                      <p:cBhvr additive="base">
                                        <p:cTn id="28"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9" dur="500" fill="hold"/>
                                        <p:tgtEl>
                                          <p:spTgt spid="5">
                                            <p:bg/>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5" grpId="0" uiExpand="1" build="p"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مجموعة 120">
            <a:extLst>
              <a:ext uri="{FF2B5EF4-FFF2-40B4-BE49-F238E27FC236}">
                <a16:creationId xmlns:a16="http://schemas.microsoft.com/office/drawing/2014/main" id="{14B9BD21-2852-409C-88BD-A6D7E0D349DB}"/>
              </a:ext>
            </a:extLst>
          </p:cNvPr>
          <p:cNvGrpSpPr/>
          <p:nvPr/>
        </p:nvGrpSpPr>
        <p:grpSpPr>
          <a:xfrm>
            <a:off x="0" y="1343765"/>
            <a:ext cx="12192000" cy="683288"/>
            <a:chOff x="0" y="713433"/>
            <a:chExt cx="12192000" cy="683288"/>
          </a:xfrm>
        </p:grpSpPr>
        <p:sp>
          <p:nvSpPr>
            <p:cNvPr id="4" name="مستطيل 3">
              <a:extLst>
                <a:ext uri="{FF2B5EF4-FFF2-40B4-BE49-F238E27FC236}">
                  <a16:creationId xmlns:a16="http://schemas.microsoft.com/office/drawing/2014/main" id="{B233DAC2-B0E2-4599-8015-005886B03836}"/>
                </a:ext>
              </a:extLst>
            </p:cNvPr>
            <p:cNvSpPr/>
            <p:nvPr/>
          </p:nvSpPr>
          <p:spPr>
            <a:xfrm>
              <a:off x="0" y="713433"/>
              <a:ext cx="12192000" cy="683288"/>
            </a:xfrm>
            <a:prstGeom prst="rect">
              <a:avLst/>
            </a:prstGeom>
            <a:gradFill flip="none" rotWithShape="1">
              <a:gsLst>
                <a:gs pos="0">
                  <a:schemeClr val="tx1">
                    <a:lumMod val="65000"/>
                    <a:lumOff val="35000"/>
                  </a:schemeClr>
                </a:gs>
                <a:gs pos="84000">
                  <a:schemeClr val="bg1">
                    <a:lumMod val="95000"/>
                  </a:schemeClr>
                </a:gs>
                <a:gs pos="14000">
                  <a:schemeClr val="bg1">
                    <a:lumMod val="95000"/>
                  </a:schemeClr>
                </a:gs>
                <a:gs pos="100000">
                  <a:schemeClr val="tx1">
                    <a:lumMod val="65000"/>
                    <a:lumOff val="3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5" name="مستطيل 4">
              <a:extLst>
                <a:ext uri="{FF2B5EF4-FFF2-40B4-BE49-F238E27FC236}">
                  <a16:creationId xmlns:a16="http://schemas.microsoft.com/office/drawing/2014/main" id="{F30A1301-0304-410E-9C8E-8B7BFD5BE356}"/>
                </a:ext>
              </a:extLst>
            </p:cNvPr>
            <p:cNvSpPr/>
            <p:nvPr/>
          </p:nvSpPr>
          <p:spPr>
            <a:xfrm>
              <a:off x="0" y="854948"/>
              <a:ext cx="12192000" cy="400259"/>
            </a:xfrm>
            <a:prstGeom prst="rect">
              <a:avLst/>
            </a:prstGeom>
            <a:solidFill>
              <a:schemeClr val="tx1">
                <a:lumMod val="65000"/>
                <a:lumOff val="3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grpSp>
      <p:grpSp>
        <p:nvGrpSpPr>
          <p:cNvPr id="118" name="مجموعة 117">
            <a:extLst>
              <a:ext uri="{FF2B5EF4-FFF2-40B4-BE49-F238E27FC236}">
                <a16:creationId xmlns:a16="http://schemas.microsoft.com/office/drawing/2014/main" id="{00F92E2E-04C4-46B6-A2E0-F7440045897A}"/>
              </a:ext>
            </a:extLst>
          </p:cNvPr>
          <p:cNvGrpSpPr/>
          <p:nvPr/>
        </p:nvGrpSpPr>
        <p:grpSpPr>
          <a:xfrm>
            <a:off x="3177331" y="1342928"/>
            <a:ext cx="2608766" cy="5290456"/>
            <a:chOff x="3177331" y="712596"/>
            <a:chExt cx="2608766" cy="5290456"/>
          </a:xfrm>
        </p:grpSpPr>
        <p:sp>
          <p:nvSpPr>
            <p:cNvPr id="8" name="مستطيل: زوايا مستديرة 7">
              <a:extLst>
                <a:ext uri="{FF2B5EF4-FFF2-40B4-BE49-F238E27FC236}">
                  <a16:creationId xmlns:a16="http://schemas.microsoft.com/office/drawing/2014/main" id="{536178E3-402E-4361-B8AF-41E01908BE0D}"/>
                </a:ext>
              </a:extLst>
            </p:cNvPr>
            <p:cNvSpPr/>
            <p:nvPr/>
          </p:nvSpPr>
          <p:spPr>
            <a:xfrm>
              <a:off x="4038752" y="713433"/>
              <a:ext cx="974690" cy="647282"/>
            </a:xfrm>
            <a:prstGeom prst="roundRect">
              <a:avLst/>
            </a:prstGeom>
            <a:solidFill>
              <a:srgbClr val="00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grpSp>
          <p:nvGrpSpPr>
            <p:cNvPr id="78" name="مجموعة 77">
              <a:extLst>
                <a:ext uri="{FF2B5EF4-FFF2-40B4-BE49-F238E27FC236}">
                  <a16:creationId xmlns:a16="http://schemas.microsoft.com/office/drawing/2014/main" id="{185920E7-7801-4AA5-A2E8-D6A2D4AF6E9B}"/>
                </a:ext>
              </a:extLst>
            </p:cNvPr>
            <p:cNvGrpSpPr/>
            <p:nvPr/>
          </p:nvGrpSpPr>
          <p:grpSpPr>
            <a:xfrm>
              <a:off x="4436097" y="1346898"/>
              <a:ext cx="180000" cy="2138232"/>
              <a:chOff x="4436097" y="1346898"/>
              <a:chExt cx="180000" cy="2138232"/>
            </a:xfrm>
            <a:solidFill>
              <a:srgbClr val="000066"/>
            </a:solidFill>
          </p:grpSpPr>
          <p:sp>
            <p:nvSpPr>
              <p:cNvPr id="9" name="شكل بيضاوي 8">
                <a:extLst>
                  <a:ext uri="{FF2B5EF4-FFF2-40B4-BE49-F238E27FC236}">
                    <a16:creationId xmlns:a16="http://schemas.microsoft.com/office/drawing/2014/main" id="{6A291CCE-BDA7-42E6-91A3-021257652E54}"/>
                  </a:ext>
                </a:extLst>
              </p:cNvPr>
              <p:cNvSpPr/>
              <p:nvPr/>
            </p:nvSpPr>
            <p:spPr>
              <a:xfrm>
                <a:off x="4436097" y="1346898"/>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grpSp>
            <p:nvGrpSpPr>
              <p:cNvPr id="77" name="مجموعة 76">
                <a:extLst>
                  <a:ext uri="{FF2B5EF4-FFF2-40B4-BE49-F238E27FC236}">
                    <a16:creationId xmlns:a16="http://schemas.microsoft.com/office/drawing/2014/main" id="{5D39FA47-72C8-4A92-9845-D0ADF3BC88EB}"/>
                  </a:ext>
                </a:extLst>
              </p:cNvPr>
              <p:cNvGrpSpPr/>
              <p:nvPr/>
            </p:nvGrpSpPr>
            <p:grpSpPr>
              <a:xfrm>
                <a:off x="4436097" y="1524919"/>
                <a:ext cx="180000" cy="1960211"/>
                <a:chOff x="4436097" y="1524919"/>
                <a:chExt cx="180000" cy="1960211"/>
              </a:xfrm>
              <a:grpFill/>
            </p:grpSpPr>
            <p:sp>
              <p:nvSpPr>
                <p:cNvPr id="10" name="شكل بيضاوي 9">
                  <a:extLst>
                    <a:ext uri="{FF2B5EF4-FFF2-40B4-BE49-F238E27FC236}">
                      <a16:creationId xmlns:a16="http://schemas.microsoft.com/office/drawing/2014/main" id="{CF1EC404-4823-4FD0-A0ED-A3E60EF5EFA6}"/>
                    </a:ext>
                  </a:extLst>
                </p:cNvPr>
                <p:cNvSpPr/>
                <p:nvPr/>
              </p:nvSpPr>
              <p:spPr>
                <a:xfrm>
                  <a:off x="4436097" y="1524919"/>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11" name="شكل بيضاوي 10">
                  <a:extLst>
                    <a:ext uri="{FF2B5EF4-FFF2-40B4-BE49-F238E27FC236}">
                      <a16:creationId xmlns:a16="http://schemas.microsoft.com/office/drawing/2014/main" id="{DC44862B-3E66-4765-BDDB-972B902180B7}"/>
                    </a:ext>
                  </a:extLst>
                </p:cNvPr>
                <p:cNvSpPr/>
                <p:nvPr/>
              </p:nvSpPr>
              <p:spPr>
                <a:xfrm>
                  <a:off x="4436097" y="1702940"/>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12" name="شكل بيضاوي 11">
                  <a:extLst>
                    <a:ext uri="{FF2B5EF4-FFF2-40B4-BE49-F238E27FC236}">
                      <a16:creationId xmlns:a16="http://schemas.microsoft.com/office/drawing/2014/main" id="{C8D01402-BB8C-4523-9E11-469D97581E6C}"/>
                    </a:ext>
                  </a:extLst>
                </p:cNvPr>
                <p:cNvSpPr/>
                <p:nvPr/>
              </p:nvSpPr>
              <p:spPr>
                <a:xfrm>
                  <a:off x="4436097" y="1880961"/>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13" name="شكل بيضاوي 12">
                  <a:extLst>
                    <a:ext uri="{FF2B5EF4-FFF2-40B4-BE49-F238E27FC236}">
                      <a16:creationId xmlns:a16="http://schemas.microsoft.com/office/drawing/2014/main" id="{FCC90D51-2F61-4C70-9BD9-3F986585F323}"/>
                    </a:ext>
                  </a:extLst>
                </p:cNvPr>
                <p:cNvSpPr/>
                <p:nvPr/>
              </p:nvSpPr>
              <p:spPr>
                <a:xfrm>
                  <a:off x="4436097" y="2058982"/>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14" name="شكل بيضاوي 13">
                  <a:extLst>
                    <a:ext uri="{FF2B5EF4-FFF2-40B4-BE49-F238E27FC236}">
                      <a16:creationId xmlns:a16="http://schemas.microsoft.com/office/drawing/2014/main" id="{87547C5D-315B-4A34-9E3B-27DFF691C9EF}"/>
                    </a:ext>
                  </a:extLst>
                </p:cNvPr>
                <p:cNvSpPr/>
                <p:nvPr/>
              </p:nvSpPr>
              <p:spPr>
                <a:xfrm>
                  <a:off x="4436097" y="2237003"/>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15" name="شكل بيضاوي 14">
                  <a:extLst>
                    <a:ext uri="{FF2B5EF4-FFF2-40B4-BE49-F238E27FC236}">
                      <a16:creationId xmlns:a16="http://schemas.microsoft.com/office/drawing/2014/main" id="{AC255C74-2E1D-49F3-BFCF-6924E8B243DC}"/>
                    </a:ext>
                  </a:extLst>
                </p:cNvPr>
                <p:cNvSpPr/>
                <p:nvPr/>
              </p:nvSpPr>
              <p:spPr>
                <a:xfrm>
                  <a:off x="4436097" y="2415024"/>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16" name="شكل بيضاوي 15">
                  <a:extLst>
                    <a:ext uri="{FF2B5EF4-FFF2-40B4-BE49-F238E27FC236}">
                      <a16:creationId xmlns:a16="http://schemas.microsoft.com/office/drawing/2014/main" id="{23868DBF-3001-40EA-A708-8FBC365C8CF0}"/>
                    </a:ext>
                  </a:extLst>
                </p:cNvPr>
                <p:cNvSpPr/>
                <p:nvPr/>
              </p:nvSpPr>
              <p:spPr>
                <a:xfrm>
                  <a:off x="4436097" y="2593045"/>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17" name="شكل بيضاوي 16">
                  <a:extLst>
                    <a:ext uri="{FF2B5EF4-FFF2-40B4-BE49-F238E27FC236}">
                      <a16:creationId xmlns:a16="http://schemas.microsoft.com/office/drawing/2014/main" id="{8FDDB912-82E1-491F-84E3-02337F56A664}"/>
                    </a:ext>
                  </a:extLst>
                </p:cNvPr>
                <p:cNvSpPr/>
                <p:nvPr/>
              </p:nvSpPr>
              <p:spPr>
                <a:xfrm>
                  <a:off x="4436097" y="2771066"/>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18" name="شكل بيضاوي 17">
                  <a:extLst>
                    <a:ext uri="{FF2B5EF4-FFF2-40B4-BE49-F238E27FC236}">
                      <a16:creationId xmlns:a16="http://schemas.microsoft.com/office/drawing/2014/main" id="{EA62FA92-5E15-4571-963A-B6EA89EDCC58}"/>
                    </a:ext>
                  </a:extLst>
                </p:cNvPr>
                <p:cNvSpPr/>
                <p:nvPr/>
              </p:nvSpPr>
              <p:spPr>
                <a:xfrm>
                  <a:off x="4436097" y="2949087"/>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19" name="شكل بيضاوي 18">
                  <a:extLst>
                    <a:ext uri="{FF2B5EF4-FFF2-40B4-BE49-F238E27FC236}">
                      <a16:creationId xmlns:a16="http://schemas.microsoft.com/office/drawing/2014/main" id="{4791779E-3E87-49E1-958F-9A1C8C48DD22}"/>
                    </a:ext>
                  </a:extLst>
                </p:cNvPr>
                <p:cNvSpPr/>
                <p:nvPr/>
              </p:nvSpPr>
              <p:spPr>
                <a:xfrm>
                  <a:off x="4436097" y="3127108"/>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20" name="شكل بيضاوي 19">
                  <a:extLst>
                    <a:ext uri="{FF2B5EF4-FFF2-40B4-BE49-F238E27FC236}">
                      <a16:creationId xmlns:a16="http://schemas.microsoft.com/office/drawing/2014/main" id="{B738AD5D-BCC2-4FFB-BB9A-DFD460C0230C}"/>
                    </a:ext>
                  </a:extLst>
                </p:cNvPr>
                <p:cNvSpPr/>
                <p:nvPr/>
              </p:nvSpPr>
              <p:spPr>
                <a:xfrm>
                  <a:off x="4436097" y="3305130"/>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grpSp>
        </p:grpSp>
        <p:sp>
          <p:nvSpPr>
            <p:cNvPr id="7" name="شكل بيضاوي 6">
              <a:extLst>
                <a:ext uri="{FF2B5EF4-FFF2-40B4-BE49-F238E27FC236}">
                  <a16:creationId xmlns:a16="http://schemas.microsoft.com/office/drawing/2014/main" id="{207DA27C-0657-484A-8C8B-ED6E7CA2049D}"/>
                </a:ext>
              </a:extLst>
            </p:cNvPr>
            <p:cNvSpPr/>
            <p:nvPr/>
          </p:nvSpPr>
          <p:spPr>
            <a:xfrm>
              <a:off x="4220459" y="731436"/>
              <a:ext cx="611276" cy="611276"/>
            </a:xfrm>
            <a:prstGeom prst="ellipse">
              <a:avLst/>
            </a:prstGeom>
            <a:gradFill>
              <a:gsLst>
                <a:gs pos="0">
                  <a:srgbClr val="0000FF"/>
                </a:gs>
                <a:gs pos="100000">
                  <a:srgbClr val="000066"/>
                </a:gs>
              </a:gsLst>
              <a:lin ang="5400000" scaled="1"/>
            </a:gradFill>
            <a:ln w="50800">
              <a:gradFill>
                <a:gsLst>
                  <a:gs pos="0">
                    <a:srgbClr val="000066"/>
                  </a:gs>
                  <a:gs pos="100000">
                    <a:srgbClr val="0000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85" name="شكل بيضاوي 84">
              <a:extLst>
                <a:ext uri="{FF2B5EF4-FFF2-40B4-BE49-F238E27FC236}">
                  <a16:creationId xmlns:a16="http://schemas.microsoft.com/office/drawing/2014/main" id="{A0A05FF4-7A83-44F8-AA55-3CB77B8EE1DD}"/>
                </a:ext>
              </a:extLst>
            </p:cNvPr>
            <p:cNvSpPr/>
            <p:nvPr/>
          </p:nvSpPr>
          <p:spPr>
            <a:xfrm>
              <a:off x="3266097" y="3483052"/>
              <a:ext cx="2520000" cy="2520000"/>
            </a:xfrm>
            <a:prstGeom prst="ellipse">
              <a:avLst/>
            </a:prstGeom>
            <a:gradFill>
              <a:gsLst>
                <a:gs pos="0">
                  <a:srgbClr val="0000FF"/>
                </a:gs>
                <a:gs pos="100000">
                  <a:srgbClr val="000066"/>
                </a:gs>
              </a:gsLst>
              <a:lin ang="5400000" scaled="1"/>
            </a:gradFill>
            <a:ln w="50800">
              <a:gradFill>
                <a:gsLst>
                  <a:gs pos="0">
                    <a:srgbClr val="000066"/>
                  </a:gs>
                  <a:gs pos="100000">
                    <a:srgbClr val="0000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86" name="شكل بيضاوي 85">
              <a:extLst>
                <a:ext uri="{FF2B5EF4-FFF2-40B4-BE49-F238E27FC236}">
                  <a16:creationId xmlns:a16="http://schemas.microsoft.com/office/drawing/2014/main" id="{66950EF9-8A6E-4D18-B861-1E4A360AB0A8}"/>
                </a:ext>
              </a:extLst>
            </p:cNvPr>
            <p:cNvSpPr/>
            <p:nvPr/>
          </p:nvSpPr>
          <p:spPr>
            <a:xfrm>
              <a:off x="4436097" y="3523229"/>
              <a:ext cx="180000" cy="180000"/>
            </a:xfrm>
            <a:prstGeom prst="ellipse">
              <a:avLst/>
            </a:prstGeom>
            <a:solidFill>
              <a:srgbClr val="F2F2F2"/>
            </a:solidFill>
            <a:ln>
              <a:noFill/>
            </a:ln>
            <a:effectLst>
              <a:innerShdw blurRad="63500" dist="50800" dir="54000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95" name="مربع نص 94">
              <a:extLst>
                <a:ext uri="{FF2B5EF4-FFF2-40B4-BE49-F238E27FC236}">
                  <a16:creationId xmlns:a16="http://schemas.microsoft.com/office/drawing/2014/main" id="{6D5CE3E9-B5F3-4ABC-A311-18608ECD2F28}"/>
                </a:ext>
              </a:extLst>
            </p:cNvPr>
            <p:cNvSpPr txBox="1"/>
            <p:nvPr/>
          </p:nvSpPr>
          <p:spPr>
            <a:xfrm>
              <a:off x="4391911" y="712596"/>
              <a:ext cx="310766" cy="646331"/>
            </a:xfrm>
            <a:prstGeom prst="rect">
              <a:avLst/>
            </a:prstGeom>
            <a:noFill/>
          </p:spPr>
          <p:txBody>
            <a:bodyPr wrap="square" rtlCol="0">
              <a:spAutoFit/>
            </a:bodyPr>
            <a:lstStyle/>
            <a:p>
              <a:pPr algn="ctr"/>
              <a:r>
                <a:rPr lang="ar-SA" sz="3600" b="1" dirty="0">
                  <a:solidFill>
                    <a:schemeClr val="bg1"/>
                  </a:solidFill>
                  <a:cs typeface="AGA Aladdin Regular" pitchFamily="2" charset="-78"/>
                </a:rPr>
                <a:t>3</a:t>
              </a:r>
              <a:endParaRPr lang="fr-FR" sz="3600" b="1" dirty="0">
                <a:solidFill>
                  <a:schemeClr val="bg1"/>
                </a:solidFill>
                <a:cs typeface="AGA Aladdin Regular" pitchFamily="2" charset="-78"/>
              </a:endParaRPr>
            </a:p>
          </p:txBody>
        </p:sp>
        <p:sp>
          <p:nvSpPr>
            <p:cNvPr id="106" name="شكل بيضاوي 105">
              <a:extLst>
                <a:ext uri="{FF2B5EF4-FFF2-40B4-BE49-F238E27FC236}">
                  <a16:creationId xmlns:a16="http://schemas.microsoft.com/office/drawing/2014/main" id="{433BA47F-E13A-4550-80D3-6B4E2539354F}"/>
                </a:ext>
              </a:extLst>
            </p:cNvPr>
            <p:cNvSpPr/>
            <p:nvPr/>
          </p:nvSpPr>
          <p:spPr>
            <a:xfrm>
              <a:off x="4220459" y="3733451"/>
              <a:ext cx="611276" cy="611276"/>
            </a:xfrm>
            <a:prstGeom prst="ellipse">
              <a:avLst/>
            </a:prstGeom>
            <a:gradFill>
              <a:gsLst>
                <a:gs pos="0">
                  <a:srgbClr val="0000FF"/>
                </a:gs>
                <a:gs pos="100000">
                  <a:srgbClr val="000066"/>
                </a:gs>
              </a:gsLst>
              <a:lin ang="5400000" scaled="1"/>
            </a:gradFill>
            <a:ln w="50800">
              <a:gradFill>
                <a:gsLst>
                  <a:gs pos="0">
                    <a:srgbClr val="00002A"/>
                  </a:gs>
                  <a:gs pos="100000">
                    <a:srgbClr val="9797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pic>
          <p:nvPicPr>
            <p:cNvPr id="102" name="رسم 101" descr="كتب">
              <a:extLst>
                <a:ext uri="{FF2B5EF4-FFF2-40B4-BE49-F238E27FC236}">
                  <a16:creationId xmlns:a16="http://schemas.microsoft.com/office/drawing/2014/main" id="{37D62095-96CF-45D1-A6B6-40AFFACC3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28852" y="3804227"/>
              <a:ext cx="436884" cy="436884"/>
            </a:xfrm>
            <a:prstGeom prst="rect">
              <a:avLst/>
            </a:prstGeom>
          </p:spPr>
        </p:pic>
        <p:sp>
          <p:nvSpPr>
            <p:cNvPr id="109" name="مربع نص 108">
              <a:extLst>
                <a:ext uri="{FF2B5EF4-FFF2-40B4-BE49-F238E27FC236}">
                  <a16:creationId xmlns:a16="http://schemas.microsoft.com/office/drawing/2014/main" id="{547136E5-63D6-4953-9FBE-3A3275EBCD63}"/>
                </a:ext>
              </a:extLst>
            </p:cNvPr>
            <p:cNvSpPr txBox="1"/>
            <p:nvPr/>
          </p:nvSpPr>
          <p:spPr>
            <a:xfrm>
              <a:off x="3177331" y="4301559"/>
              <a:ext cx="2543879" cy="373757"/>
            </a:xfrm>
            <a:prstGeom prst="rect">
              <a:avLst/>
            </a:prstGeom>
            <a:noFill/>
          </p:spPr>
          <p:txBody>
            <a:bodyPr wrap="square" rtlCol="0">
              <a:spAutoFit/>
            </a:bodyPr>
            <a:lstStyle/>
            <a:p>
              <a:pPr lvl="0" algn="r" rtl="1">
                <a:lnSpc>
                  <a:spcPct val="107000"/>
                </a:lnSpc>
                <a:spcAft>
                  <a:spcPts val="800"/>
                </a:spcAft>
              </a:pPr>
              <a:r>
                <a:rPr lang="ar-SA" sz="1800" b="1" dirty="0">
                  <a:solidFill>
                    <a:schemeClr val="bg1"/>
                  </a:solidFill>
                  <a:effectLst/>
                  <a:latin typeface="Calibri" panose="020F0502020204030204" pitchFamily="34" charset="0"/>
                  <a:ea typeface="Calibri" panose="020F0502020204030204" pitchFamily="34" charset="0"/>
                  <a:cs typeface="AGA Aladdin Regular" pitchFamily="2" charset="-78"/>
                </a:rPr>
                <a:t>نشاط او سلوك </a:t>
              </a:r>
              <a:endParaRPr lang="en-US" sz="1800" dirty="0">
                <a:solidFill>
                  <a:schemeClr val="bg1"/>
                </a:solidFill>
                <a:effectLst/>
                <a:latin typeface="Calibri" panose="020F0502020204030204" pitchFamily="34" charset="0"/>
                <a:ea typeface="Calibri" panose="020F0502020204030204" pitchFamily="34" charset="0"/>
                <a:cs typeface="AGA Aladdin Regular" pitchFamily="2" charset="-78"/>
              </a:endParaRPr>
            </a:p>
          </p:txBody>
        </p:sp>
        <p:sp>
          <p:nvSpPr>
            <p:cNvPr id="113" name="مربع نص 112">
              <a:extLst>
                <a:ext uri="{FF2B5EF4-FFF2-40B4-BE49-F238E27FC236}">
                  <a16:creationId xmlns:a16="http://schemas.microsoft.com/office/drawing/2014/main" id="{A68E5B0D-2DAA-4F12-848C-670E2B55716C}"/>
                </a:ext>
              </a:extLst>
            </p:cNvPr>
            <p:cNvSpPr txBox="1"/>
            <p:nvPr/>
          </p:nvSpPr>
          <p:spPr>
            <a:xfrm>
              <a:off x="3372514" y="4743052"/>
              <a:ext cx="2349560" cy="646331"/>
            </a:xfrm>
            <a:prstGeom prst="rect">
              <a:avLst/>
            </a:prstGeom>
            <a:noFill/>
          </p:spPr>
          <p:txBody>
            <a:bodyPr wrap="square" rtlCol="0">
              <a:spAutoFit/>
            </a:bodyPr>
            <a:lstStyle/>
            <a:p>
              <a:pPr algn="ctr"/>
              <a:r>
                <a:rPr lang="ar-SA" dirty="0">
                  <a:solidFill>
                    <a:schemeClr val="bg1"/>
                  </a:solidFill>
                  <a:latin typeface="Calibri" panose="020F0502020204030204" pitchFamily="34" charset="0"/>
                  <a:cs typeface="AGA Aladdin Regular" pitchFamily="2" charset="-78"/>
                </a:rPr>
                <a:t>يؤثر هذا النشاط في الموقف و يحدث تغيرا</a:t>
              </a:r>
              <a:endParaRPr lang="fr-FR" dirty="0">
                <a:solidFill>
                  <a:schemeClr val="bg1"/>
                </a:solidFill>
                <a:latin typeface="Calibri" panose="020F0502020204030204" pitchFamily="34" charset="0"/>
                <a:cs typeface="AGA Aladdin Regular" pitchFamily="2" charset="-78"/>
              </a:endParaRPr>
            </a:p>
          </p:txBody>
        </p:sp>
      </p:grpSp>
      <p:grpSp>
        <p:nvGrpSpPr>
          <p:cNvPr id="117" name="مجموعة 116">
            <a:extLst>
              <a:ext uri="{FF2B5EF4-FFF2-40B4-BE49-F238E27FC236}">
                <a16:creationId xmlns:a16="http://schemas.microsoft.com/office/drawing/2014/main" id="{1FDBBA1A-CA1C-4C1D-8E67-1340BEE78AFB}"/>
              </a:ext>
            </a:extLst>
          </p:cNvPr>
          <p:cNvGrpSpPr/>
          <p:nvPr/>
        </p:nvGrpSpPr>
        <p:grpSpPr>
          <a:xfrm>
            <a:off x="125428" y="1342928"/>
            <a:ext cx="2520000" cy="5290456"/>
            <a:chOff x="125428" y="712596"/>
            <a:chExt cx="2520000" cy="5290456"/>
          </a:xfrm>
        </p:grpSpPr>
        <p:sp>
          <p:nvSpPr>
            <p:cNvPr id="55" name="مستطيل: زوايا مستديرة 54">
              <a:extLst>
                <a:ext uri="{FF2B5EF4-FFF2-40B4-BE49-F238E27FC236}">
                  <a16:creationId xmlns:a16="http://schemas.microsoft.com/office/drawing/2014/main" id="{3060F324-9092-4D03-9777-E3D835514EBF}"/>
                </a:ext>
              </a:extLst>
            </p:cNvPr>
            <p:cNvSpPr/>
            <p:nvPr/>
          </p:nvSpPr>
          <p:spPr>
            <a:xfrm>
              <a:off x="898083" y="713433"/>
              <a:ext cx="974690" cy="647282"/>
            </a:xfrm>
            <a:prstGeom prst="roundRect">
              <a:avLst/>
            </a:prstGeom>
            <a:solidFill>
              <a:srgbClr val="480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grpSp>
          <p:nvGrpSpPr>
            <p:cNvPr id="76" name="مجموعة 75">
              <a:extLst>
                <a:ext uri="{FF2B5EF4-FFF2-40B4-BE49-F238E27FC236}">
                  <a16:creationId xmlns:a16="http://schemas.microsoft.com/office/drawing/2014/main" id="{B1867321-09A9-45DF-81D4-2639EBD33C15}"/>
                </a:ext>
              </a:extLst>
            </p:cNvPr>
            <p:cNvGrpSpPr/>
            <p:nvPr/>
          </p:nvGrpSpPr>
          <p:grpSpPr>
            <a:xfrm>
              <a:off x="1295428" y="1346898"/>
              <a:ext cx="180000" cy="2138232"/>
              <a:chOff x="1295428" y="1346898"/>
              <a:chExt cx="180000" cy="2138232"/>
            </a:xfrm>
          </p:grpSpPr>
          <p:grpSp>
            <p:nvGrpSpPr>
              <p:cNvPr id="75" name="مجموعة 74">
                <a:extLst>
                  <a:ext uri="{FF2B5EF4-FFF2-40B4-BE49-F238E27FC236}">
                    <a16:creationId xmlns:a16="http://schemas.microsoft.com/office/drawing/2014/main" id="{BEFC3438-2162-495A-B793-B1BB0ACB57FA}"/>
                  </a:ext>
                </a:extLst>
              </p:cNvPr>
              <p:cNvGrpSpPr/>
              <p:nvPr/>
            </p:nvGrpSpPr>
            <p:grpSpPr>
              <a:xfrm>
                <a:off x="1295428" y="1346898"/>
                <a:ext cx="180000" cy="1960210"/>
                <a:chOff x="1295428" y="1346898"/>
                <a:chExt cx="180000" cy="1960210"/>
              </a:xfrm>
            </p:grpSpPr>
            <p:sp>
              <p:nvSpPr>
                <p:cNvPr id="57" name="شكل بيضاوي 56">
                  <a:extLst>
                    <a:ext uri="{FF2B5EF4-FFF2-40B4-BE49-F238E27FC236}">
                      <a16:creationId xmlns:a16="http://schemas.microsoft.com/office/drawing/2014/main" id="{CAF67D25-2039-4AC3-8548-33E6BFC803E2}"/>
                    </a:ext>
                  </a:extLst>
                </p:cNvPr>
                <p:cNvSpPr/>
                <p:nvPr/>
              </p:nvSpPr>
              <p:spPr>
                <a:xfrm>
                  <a:off x="1295428" y="1346898"/>
                  <a:ext cx="180000" cy="180000"/>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58" name="شكل بيضاوي 57">
                  <a:extLst>
                    <a:ext uri="{FF2B5EF4-FFF2-40B4-BE49-F238E27FC236}">
                      <a16:creationId xmlns:a16="http://schemas.microsoft.com/office/drawing/2014/main" id="{AF642D42-1F30-47F2-A56B-FE4CFE2FDB05}"/>
                    </a:ext>
                  </a:extLst>
                </p:cNvPr>
                <p:cNvSpPr/>
                <p:nvPr/>
              </p:nvSpPr>
              <p:spPr>
                <a:xfrm>
                  <a:off x="1295428" y="1524919"/>
                  <a:ext cx="180000" cy="180000"/>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59" name="شكل بيضاوي 58">
                  <a:extLst>
                    <a:ext uri="{FF2B5EF4-FFF2-40B4-BE49-F238E27FC236}">
                      <a16:creationId xmlns:a16="http://schemas.microsoft.com/office/drawing/2014/main" id="{E0CE012F-E85C-468D-B9BE-BEDBCAE3A606}"/>
                    </a:ext>
                  </a:extLst>
                </p:cNvPr>
                <p:cNvSpPr/>
                <p:nvPr/>
              </p:nvSpPr>
              <p:spPr>
                <a:xfrm>
                  <a:off x="1295428" y="1702940"/>
                  <a:ext cx="180000" cy="180000"/>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60" name="شكل بيضاوي 59">
                  <a:extLst>
                    <a:ext uri="{FF2B5EF4-FFF2-40B4-BE49-F238E27FC236}">
                      <a16:creationId xmlns:a16="http://schemas.microsoft.com/office/drawing/2014/main" id="{8369189D-4D92-4D6C-8F02-7B7DEEB53D41}"/>
                    </a:ext>
                  </a:extLst>
                </p:cNvPr>
                <p:cNvSpPr/>
                <p:nvPr/>
              </p:nvSpPr>
              <p:spPr>
                <a:xfrm>
                  <a:off x="1295428" y="1880961"/>
                  <a:ext cx="180000" cy="180000"/>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61" name="شكل بيضاوي 60">
                  <a:extLst>
                    <a:ext uri="{FF2B5EF4-FFF2-40B4-BE49-F238E27FC236}">
                      <a16:creationId xmlns:a16="http://schemas.microsoft.com/office/drawing/2014/main" id="{13DBDE48-96E8-44C5-99E2-AF9A47E556FA}"/>
                    </a:ext>
                  </a:extLst>
                </p:cNvPr>
                <p:cNvSpPr/>
                <p:nvPr/>
              </p:nvSpPr>
              <p:spPr>
                <a:xfrm>
                  <a:off x="1295428" y="2058982"/>
                  <a:ext cx="180000" cy="180000"/>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62" name="شكل بيضاوي 61">
                  <a:extLst>
                    <a:ext uri="{FF2B5EF4-FFF2-40B4-BE49-F238E27FC236}">
                      <a16:creationId xmlns:a16="http://schemas.microsoft.com/office/drawing/2014/main" id="{621DC975-F0F3-47C8-9D3E-1A4261510057}"/>
                    </a:ext>
                  </a:extLst>
                </p:cNvPr>
                <p:cNvSpPr/>
                <p:nvPr/>
              </p:nvSpPr>
              <p:spPr>
                <a:xfrm>
                  <a:off x="1295428" y="2237003"/>
                  <a:ext cx="180000" cy="180000"/>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63" name="شكل بيضاوي 62">
                  <a:extLst>
                    <a:ext uri="{FF2B5EF4-FFF2-40B4-BE49-F238E27FC236}">
                      <a16:creationId xmlns:a16="http://schemas.microsoft.com/office/drawing/2014/main" id="{36A4809A-6D64-48D8-B6AD-C426D69B7AF4}"/>
                    </a:ext>
                  </a:extLst>
                </p:cNvPr>
                <p:cNvSpPr/>
                <p:nvPr/>
              </p:nvSpPr>
              <p:spPr>
                <a:xfrm>
                  <a:off x="1295428" y="2415024"/>
                  <a:ext cx="180000" cy="180000"/>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64" name="شكل بيضاوي 63">
                  <a:extLst>
                    <a:ext uri="{FF2B5EF4-FFF2-40B4-BE49-F238E27FC236}">
                      <a16:creationId xmlns:a16="http://schemas.microsoft.com/office/drawing/2014/main" id="{32A8633B-894A-4563-91AE-1B1CB57104E2}"/>
                    </a:ext>
                  </a:extLst>
                </p:cNvPr>
                <p:cNvSpPr/>
                <p:nvPr/>
              </p:nvSpPr>
              <p:spPr>
                <a:xfrm>
                  <a:off x="1295428" y="2593045"/>
                  <a:ext cx="180000" cy="180000"/>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65" name="شكل بيضاوي 64">
                  <a:extLst>
                    <a:ext uri="{FF2B5EF4-FFF2-40B4-BE49-F238E27FC236}">
                      <a16:creationId xmlns:a16="http://schemas.microsoft.com/office/drawing/2014/main" id="{299AE4C3-9E6C-4E18-A4FB-FB06E56F84CC}"/>
                    </a:ext>
                  </a:extLst>
                </p:cNvPr>
                <p:cNvSpPr/>
                <p:nvPr/>
              </p:nvSpPr>
              <p:spPr>
                <a:xfrm>
                  <a:off x="1295428" y="2771066"/>
                  <a:ext cx="180000" cy="180000"/>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66" name="شكل بيضاوي 65">
                  <a:extLst>
                    <a:ext uri="{FF2B5EF4-FFF2-40B4-BE49-F238E27FC236}">
                      <a16:creationId xmlns:a16="http://schemas.microsoft.com/office/drawing/2014/main" id="{4CBED6F7-4E63-46D2-994F-E065409DD367}"/>
                    </a:ext>
                  </a:extLst>
                </p:cNvPr>
                <p:cNvSpPr/>
                <p:nvPr/>
              </p:nvSpPr>
              <p:spPr>
                <a:xfrm>
                  <a:off x="1295428" y="2949087"/>
                  <a:ext cx="180000" cy="180000"/>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67" name="شكل بيضاوي 66">
                  <a:extLst>
                    <a:ext uri="{FF2B5EF4-FFF2-40B4-BE49-F238E27FC236}">
                      <a16:creationId xmlns:a16="http://schemas.microsoft.com/office/drawing/2014/main" id="{C3296405-C094-42B3-8070-1EC9F99FC72A}"/>
                    </a:ext>
                  </a:extLst>
                </p:cNvPr>
                <p:cNvSpPr/>
                <p:nvPr/>
              </p:nvSpPr>
              <p:spPr>
                <a:xfrm>
                  <a:off x="1295428" y="3127108"/>
                  <a:ext cx="180000" cy="180000"/>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grpSp>
          <p:sp>
            <p:nvSpPr>
              <p:cNvPr id="68" name="شكل بيضاوي 67">
                <a:extLst>
                  <a:ext uri="{FF2B5EF4-FFF2-40B4-BE49-F238E27FC236}">
                    <a16:creationId xmlns:a16="http://schemas.microsoft.com/office/drawing/2014/main" id="{766C4AE2-454E-4738-9F23-69958ED894BB}"/>
                  </a:ext>
                </a:extLst>
              </p:cNvPr>
              <p:cNvSpPr/>
              <p:nvPr/>
            </p:nvSpPr>
            <p:spPr>
              <a:xfrm>
                <a:off x="1295428" y="3305130"/>
                <a:ext cx="180000" cy="180000"/>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grpSp>
        <p:sp>
          <p:nvSpPr>
            <p:cNvPr id="56" name="شكل بيضاوي 55">
              <a:extLst>
                <a:ext uri="{FF2B5EF4-FFF2-40B4-BE49-F238E27FC236}">
                  <a16:creationId xmlns:a16="http://schemas.microsoft.com/office/drawing/2014/main" id="{387A1C13-60A6-4102-B870-55F61EFA60EF}"/>
                </a:ext>
              </a:extLst>
            </p:cNvPr>
            <p:cNvSpPr/>
            <p:nvPr/>
          </p:nvSpPr>
          <p:spPr>
            <a:xfrm>
              <a:off x="1079790" y="731436"/>
              <a:ext cx="611276" cy="611276"/>
            </a:xfrm>
            <a:prstGeom prst="ellipse">
              <a:avLst/>
            </a:prstGeom>
            <a:gradFill>
              <a:gsLst>
                <a:gs pos="0">
                  <a:srgbClr val="CC00FF"/>
                </a:gs>
                <a:gs pos="100000">
                  <a:srgbClr val="660066"/>
                </a:gs>
              </a:gsLst>
              <a:lin ang="5400000" scaled="1"/>
            </a:gradFill>
            <a:ln w="50800">
              <a:gradFill>
                <a:gsLst>
                  <a:gs pos="0">
                    <a:srgbClr val="480048"/>
                  </a:gs>
                  <a:gs pos="100000">
                    <a:srgbClr val="CC00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73" name="شكل بيضاوي 72">
              <a:extLst>
                <a:ext uri="{FF2B5EF4-FFF2-40B4-BE49-F238E27FC236}">
                  <a16:creationId xmlns:a16="http://schemas.microsoft.com/office/drawing/2014/main" id="{365FCB2B-3AE1-4BED-ACC0-2D220DDFF355}"/>
                </a:ext>
              </a:extLst>
            </p:cNvPr>
            <p:cNvSpPr/>
            <p:nvPr/>
          </p:nvSpPr>
          <p:spPr>
            <a:xfrm>
              <a:off x="125428" y="3483052"/>
              <a:ext cx="2520000" cy="2520000"/>
            </a:xfrm>
            <a:prstGeom prst="ellipse">
              <a:avLst/>
            </a:prstGeom>
            <a:gradFill>
              <a:gsLst>
                <a:gs pos="0">
                  <a:srgbClr val="CC00FF"/>
                </a:gs>
                <a:gs pos="100000">
                  <a:srgbClr val="660066"/>
                </a:gs>
              </a:gsLst>
              <a:lin ang="5400000" scaled="1"/>
            </a:gradFill>
            <a:ln w="50800">
              <a:gradFill>
                <a:gsLst>
                  <a:gs pos="0">
                    <a:srgbClr val="480048"/>
                  </a:gs>
                  <a:gs pos="100000">
                    <a:srgbClr val="CC00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74" name="شكل بيضاوي 73">
              <a:extLst>
                <a:ext uri="{FF2B5EF4-FFF2-40B4-BE49-F238E27FC236}">
                  <a16:creationId xmlns:a16="http://schemas.microsoft.com/office/drawing/2014/main" id="{EE285EB3-7FA8-4D6E-8E6F-5549A37EF8E3}"/>
                </a:ext>
              </a:extLst>
            </p:cNvPr>
            <p:cNvSpPr/>
            <p:nvPr/>
          </p:nvSpPr>
          <p:spPr>
            <a:xfrm>
              <a:off x="1295428" y="3523229"/>
              <a:ext cx="180000" cy="180000"/>
            </a:xfrm>
            <a:prstGeom prst="ellipse">
              <a:avLst/>
            </a:prstGeom>
            <a:solidFill>
              <a:srgbClr val="F2F2F2"/>
            </a:solidFill>
            <a:ln>
              <a:noFill/>
            </a:ln>
            <a:effectLst>
              <a:innerShdw blurRad="63500" dist="50800" dir="54000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96" name="مربع نص 95">
              <a:extLst>
                <a:ext uri="{FF2B5EF4-FFF2-40B4-BE49-F238E27FC236}">
                  <a16:creationId xmlns:a16="http://schemas.microsoft.com/office/drawing/2014/main" id="{455A31F1-7C15-4BC0-89FE-7215D3694DB3}"/>
                </a:ext>
              </a:extLst>
            </p:cNvPr>
            <p:cNvSpPr txBox="1"/>
            <p:nvPr/>
          </p:nvSpPr>
          <p:spPr>
            <a:xfrm>
              <a:off x="1230045" y="712596"/>
              <a:ext cx="310766" cy="646331"/>
            </a:xfrm>
            <a:prstGeom prst="rect">
              <a:avLst/>
            </a:prstGeom>
            <a:noFill/>
          </p:spPr>
          <p:txBody>
            <a:bodyPr wrap="square" rtlCol="0">
              <a:spAutoFit/>
            </a:bodyPr>
            <a:lstStyle/>
            <a:p>
              <a:pPr algn="ctr"/>
              <a:r>
                <a:rPr lang="ar-SA" sz="3600" b="1" dirty="0">
                  <a:solidFill>
                    <a:schemeClr val="bg1"/>
                  </a:solidFill>
                  <a:cs typeface="AGA Aladdin Regular" pitchFamily="2" charset="-78"/>
                </a:rPr>
                <a:t>4</a:t>
              </a:r>
              <a:endParaRPr lang="fr-FR" sz="3600" b="1" dirty="0">
                <a:solidFill>
                  <a:schemeClr val="bg1"/>
                </a:solidFill>
                <a:cs typeface="AGA Aladdin Regular" pitchFamily="2" charset="-78"/>
              </a:endParaRPr>
            </a:p>
          </p:txBody>
        </p:sp>
        <p:sp>
          <p:nvSpPr>
            <p:cNvPr id="105" name="شكل بيضاوي 104">
              <a:extLst>
                <a:ext uri="{FF2B5EF4-FFF2-40B4-BE49-F238E27FC236}">
                  <a16:creationId xmlns:a16="http://schemas.microsoft.com/office/drawing/2014/main" id="{A77E523A-29E4-49A9-B2D8-B08B54F4A9B3}"/>
                </a:ext>
              </a:extLst>
            </p:cNvPr>
            <p:cNvSpPr/>
            <p:nvPr/>
          </p:nvSpPr>
          <p:spPr>
            <a:xfrm>
              <a:off x="1079790" y="3733451"/>
              <a:ext cx="611276" cy="611276"/>
            </a:xfrm>
            <a:prstGeom prst="ellipse">
              <a:avLst/>
            </a:prstGeom>
            <a:gradFill>
              <a:gsLst>
                <a:gs pos="0">
                  <a:srgbClr val="CC00FF">
                    <a:lumMod val="98000"/>
                  </a:srgbClr>
                </a:gs>
                <a:gs pos="100000">
                  <a:srgbClr val="660066"/>
                </a:gs>
              </a:gsLst>
              <a:lin ang="5400000" scaled="1"/>
            </a:gradFill>
            <a:ln w="50800">
              <a:gradFill>
                <a:gsLst>
                  <a:gs pos="0">
                    <a:srgbClr val="2A002A"/>
                  </a:gs>
                  <a:gs pos="100000">
                    <a:srgbClr val="F1B3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pic>
          <p:nvPicPr>
            <p:cNvPr id="104" name="رسم 103" descr="مخطط دائري">
              <a:extLst>
                <a:ext uri="{FF2B5EF4-FFF2-40B4-BE49-F238E27FC236}">
                  <a16:creationId xmlns:a16="http://schemas.microsoft.com/office/drawing/2014/main" id="{AAB8219E-6532-4225-BA8B-06DDA94255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6986" y="3804227"/>
              <a:ext cx="436884" cy="436884"/>
            </a:xfrm>
            <a:prstGeom prst="rect">
              <a:avLst/>
            </a:prstGeom>
          </p:spPr>
        </p:pic>
        <p:sp>
          <p:nvSpPr>
            <p:cNvPr id="110" name="مربع نص 109">
              <a:extLst>
                <a:ext uri="{FF2B5EF4-FFF2-40B4-BE49-F238E27FC236}">
                  <a16:creationId xmlns:a16="http://schemas.microsoft.com/office/drawing/2014/main" id="{1BE6ABB0-6E42-4ED1-89F4-D8FEC33ACFAD}"/>
                </a:ext>
              </a:extLst>
            </p:cNvPr>
            <p:cNvSpPr txBox="1"/>
            <p:nvPr/>
          </p:nvSpPr>
          <p:spPr>
            <a:xfrm>
              <a:off x="339634" y="4301559"/>
              <a:ext cx="1960194" cy="405047"/>
            </a:xfrm>
            <a:prstGeom prst="rect">
              <a:avLst/>
            </a:prstGeom>
            <a:noFill/>
          </p:spPr>
          <p:txBody>
            <a:bodyPr wrap="square" rtlCol="0">
              <a:spAutoFit/>
            </a:bodyPr>
            <a:lstStyle/>
            <a:p>
              <a:pPr lvl="0" algn="r" rtl="1">
                <a:lnSpc>
                  <a:spcPct val="107000"/>
                </a:lnSpc>
                <a:spcAft>
                  <a:spcPts val="800"/>
                </a:spcAft>
              </a:pPr>
              <a:r>
                <a:rPr lang="ar-SA" sz="2000" b="1" dirty="0">
                  <a:solidFill>
                    <a:schemeClr val="bg1"/>
                  </a:solidFill>
                  <a:effectLst/>
                  <a:latin typeface="Calibri" panose="020F0502020204030204" pitchFamily="34" charset="0"/>
                  <a:ea typeface="Calibri" panose="020F0502020204030204" pitchFamily="34" charset="0"/>
                  <a:cs typeface="AGA Aladdin Regular" pitchFamily="2" charset="-78"/>
                </a:rPr>
                <a:t>عقبات او معيقات</a:t>
              </a:r>
              <a:endParaRPr lang="en-US" sz="2000" dirty="0">
                <a:solidFill>
                  <a:schemeClr val="bg1"/>
                </a:solidFill>
                <a:effectLst/>
                <a:latin typeface="Calibri" panose="020F0502020204030204" pitchFamily="34" charset="0"/>
                <a:ea typeface="Calibri" panose="020F0502020204030204" pitchFamily="34" charset="0"/>
                <a:cs typeface="AGA Aladdin Regular" pitchFamily="2" charset="-78"/>
              </a:endParaRPr>
            </a:p>
          </p:txBody>
        </p:sp>
        <p:sp>
          <p:nvSpPr>
            <p:cNvPr id="114" name="مربع نص 113">
              <a:extLst>
                <a:ext uri="{FF2B5EF4-FFF2-40B4-BE49-F238E27FC236}">
                  <a16:creationId xmlns:a16="http://schemas.microsoft.com/office/drawing/2014/main" id="{73125C15-8CAC-49CB-B89F-E422150D794A}"/>
                </a:ext>
              </a:extLst>
            </p:cNvPr>
            <p:cNvSpPr txBox="1"/>
            <p:nvPr/>
          </p:nvSpPr>
          <p:spPr>
            <a:xfrm>
              <a:off x="210648" y="4743052"/>
              <a:ext cx="2349560" cy="923330"/>
            </a:xfrm>
            <a:prstGeom prst="rect">
              <a:avLst/>
            </a:prstGeom>
            <a:noFill/>
          </p:spPr>
          <p:txBody>
            <a:bodyPr wrap="square" rtlCol="0">
              <a:spAutoFit/>
            </a:bodyPr>
            <a:lstStyle/>
            <a:p>
              <a:pPr algn="ctr"/>
              <a:r>
                <a:rPr lang="ar-SA" dirty="0">
                  <a:solidFill>
                    <a:schemeClr val="bg1"/>
                  </a:solidFill>
                  <a:latin typeface="Calibri" panose="020F0502020204030204" pitchFamily="34" charset="0"/>
                  <a:cs typeface="AGA Aladdin Regular" pitchFamily="2" charset="-78"/>
                </a:rPr>
                <a:t>بعضها متعلق بالبيئة وأخرى بالفرد يعدل بناء عليها سلوكه لتحقيق الهدف المنشود</a:t>
              </a:r>
              <a:endParaRPr lang="fr-FR" dirty="0">
                <a:solidFill>
                  <a:schemeClr val="bg1"/>
                </a:solidFill>
                <a:latin typeface="Calibri" panose="020F0502020204030204" pitchFamily="34" charset="0"/>
                <a:cs typeface="AGA Aladdin Regular" pitchFamily="2" charset="-78"/>
              </a:endParaRPr>
            </a:p>
          </p:txBody>
        </p:sp>
      </p:grpSp>
      <p:grpSp>
        <p:nvGrpSpPr>
          <p:cNvPr id="119" name="مجموعة 118">
            <a:extLst>
              <a:ext uri="{FF2B5EF4-FFF2-40B4-BE49-F238E27FC236}">
                <a16:creationId xmlns:a16="http://schemas.microsoft.com/office/drawing/2014/main" id="{CF53C9D3-6B2E-4446-B523-87F453552016}"/>
              </a:ext>
            </a:extLst>
          </p:cNvPr>
          <p:cNvGrpSpPr/>
          <p:nvPr/>
        </p:nvGrpSpPr>
        <p:grpSpPr>
          <a:xfrm>
            <a:off x="6406766" y="1342928"/>
            <a:ext cx="2520000" cy="5290456"/>
            <a:chOff x="6406766" y="712596"/>
            <a:chExt cx="2520000" cy="5290456"/>
          </a:xfrm>
        </p:grpSpPr>
        <p:sp>
          <p:nvSpPr>
            <p:cNvPr id="40" name="مستطيل: زوايا مستديرة 39">
              <a:extLst>
                <a:ext uri="{FF2B5EF4-FFF2-40B4-BE49-F238E27FC236}">
                  <a16:creationId xmlns:a16="http://schemas.microsoft.com/office/drawing/2014/main" id="{4C39F379-6684-409F-B2B2-51B3465BC657}"/>
                </a:ext>
              </a:extLst>
            </p:cNvPr>
            <p:cNvSpPr/>
            <p:nvPr/>
          </p:nvSpPr>
          <p:spPr>
            <a:xfrm>
              <a:off x="7179421" y="713433"/>
              <a:ext cx="974690" cy="647282"/>
            </a:xfrm>
            <a:prstGeom prst="roundRect">
              <a:avLst/>
            </a:prstGeom>
            <a:solidFill>
              <a:srgbClr val="001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grpSp>
          <p:nvGrpSpPr>
            <p:cNvPr id="80" name="مجموعة 79">
              <a:extLst>
                <a:ext uri="{FF2B5EF4-FFF2-40B4-BE49-F238E27FC236}">
                  <a16:creationId xmlns:a16="http://schemas.microsoft.com/office/drawing/2014/main" id="{BC246CA5-9C64-4C84-B565-3660C14D706F}"/>
                </a:ext>
              </a:extLst>
            </p:cNvPr>
            <p:cNvGrpSpPr/>
            <p:nvPr/>
          </p:nvGrpSpPr>
          <p:grpSpPr>
            <a:xfrm>
              <a:off x="7576766" y="1346898"/>
              <a:ext cx="180000" cy="2138232"/>
              <a:chOff x="7576766" y="1346898"/>
              <a:chExt cx="180000" cy="2138232"/>
            </a:xfrm>
            <a:solidFill>
              <a:srgbClr val="003366"/>
            </a:solidFill>
          </p:grpSpPr>
          <p:sp>
            <p:nvSpPr>
              <p:cNvPr id="42" name="شكل بيضاوي 41">
                <a:extLst>
                  <a:ext uri="{FF2B5EF4-FFF2-40B4-BE49-F238E27FC236}">
                    <a16:creationId xmlns:a16="http://schemas.microsoft.com/office/drawing/2014/main" id="{734F7BF2-9521-4531-9936-2B6537175F0C}"/>
                  </a:ext>
                </a:extLst>
              </p:cNvPr>
              <p:cNvSpPr/>
              <p:nvPr/>
            </p:nvSpPr>
            <p:spPr>
              <a:xfrm>
                <a:off x="7576766" y="1346898"/>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43" name="شكل بيضاوي 42">
                <a:extLst>
                  <a:ext uri="{FF2B5EF4-FFF2-40B4-BE49-F238E27FC236}">
                    <a16:creationId xmlns:a16="http://schemas.microsoft.com/office/drawing/2014/main" id="{BC69C734-0EC4-4BFD-85F0-B73243103C32}"/>
                  </a:ext>
                </a:extLst>
              </p:cNvPr>
              <p:cNvSpPr/>
              <p:nvPr/>
            </p:nvSpPr>
            <p:spPr>
              <a:xfrm>
                <a:off x="7576766" y="1524919"/>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grpSp>
            <p:nvGrpSpPr>
              <p:cNvPr id="79" name="مجموعة 78">
                <a:extLst>
                  <a:ext uri="{FF2B5EF4-FFF2-40B4-BE49-F238E27FC236}">
                    <a16:creationId xmlns:a16="http://schemas.microsoft.com/office/drawing/2014/main" id="{06B87A8D-D12B-4662-972F-669BC6AE4AC0}"/>
                  </a:ext>
                </a:extLst>
              </p:cNvPr>
              <p:cNvGrpSpPr/>
              <p:nvPr/>
            </p:nvGrpSpPr>
            <p:grpSpPr>
              <a:xfrm>
                <a:off x="7576766" y="1702940"/>
                <a:ext cx="180000" cy="1782190"/>
                <a:chOff x="7576766" y="1702940"/>
                <a:chExt cx="180000" cy="1782190"/>
              </a:xfrm>
              <a:grpFill/>
            </p:grpSpPr>
            <p:sp>
              <p:nvSpPr>
                <p:cNvPr id="44" name="شكل بيضاوي 43">
                  <a:extLst>
                    <a:ext uri="{FF2B5EF4-FFF2-40B4-BE49-F238E27FC236}">
                      <a16:creationId xmlns:a16="http://schemas.microsoft.com/office/drawing/2014/main" id="{D26E5DF9-4A77-4E75-B5A8-DF0F0BBE8AC3}"/>
                    </a:ext>
                  </a:extLst>
                </p:cNvPr>
                <p:cNvSpPr/>
                <p:nvPr/>
              </p:nvSpPr>
              <p:spPr>
                <a:xfrm>
                  <a:off x="7576766" y="1702940"/>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45" name="شكل بيضاوي 44">
                  <a:extLst>
                    <a:ext uri="{FF2B5EF4-FFF2-40B4-BE49-F238E27FC236}">
                      <a16:creationId xmlns:a16="http://schemas.microsoft.com/office/drawing/2014/main" id="{A89B2792-8A63-40CD-88D8-9BD9370DC7C4}"/>
                    </a:ext>
                  </a:extLst>
                </p:cNvPr>
                <p:cNvSpPr/>
                <p:nvPr/>
              </p:nvSpPr>
              <p:spPr>
                <a:xfrm>
                  <a:off x="7576766" y="1880961"/>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46" name="شكل بيضاوي 45">
                  <a:extLst>
                    <a:ext uri="{FF2B5EF4-FFF2-40B4-BE49-F238E27FC236}">
                      <a16:creationId xmlns:a16="http://schemas.microsoft.com/office/drawing/2014/main" id="{7E473932-798F-430A-B23F-673DADD59344}"/>
                    </a:ext>
                  </a:extLst>
                </p:cNvPr>
                <p:cNvSpPr/>
                <p:nvPr/>
              </p:nvSpPr>
              <p:spPr>
                <a:xfrm>
                  <a:off x="7576766" y="2058982"/>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47" name="شكل بيضاوي 46">
                  <a:extLst>
                    <a:ext uri="{FF2B5EF4-FFF2-40B4-BE49-F238E27FC236}">
                      <a16:creationId xmlns:a16="http://schemas.microsoft.com/office/drawing/2014/main" id="{B3D1D46E-036D-4A1C-A989-8383251A5349}"/>
                    </a:ext>
                  </a:extLst>
                </p:cNvPr>
                <p:cNvSpPr/>
                <p:nvPr/>
              </p:nvSpPr>
              <p:spPr>
                <a:xfrm>
                  <a:off x="7576766" y="2237003"/>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48" name="شكل بيضاوي 47">
                  <a:extLst>
                    <a:ext uri="{FF2B5EF4-FFF2-40B4-BE49-F238E27FC236}">
                      <a16:creationId xmlns:a16="http://schemas.microsoft.com/office/drawing/2014/main" id="{0C595E8C-DECD-4CA7-BA05-DFFA3223AEE5}"/>
                    </a:ext>
                  </a:extLst>
                </p:cNvPr>
                <p:cNvSpPr/>
                <p:nvPr/>
              </p:nvSpPr>
              <p:spPr>
                <a:xfrm>
                  <a:off x="7576766" y="2415024"/>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49" name="شكل بيضاوي 48">
                  <a:extLst>
                    <a:ext uri="{FF2B5EF4-FFF2-40B4-BE49-F238E27FC236}">
                      <a16:creationId xmlns:a16="http://schemas.microsoft.com/office/drawing/2014/main" id="{A37C53FF-A0B9-488D-9418-D811D9442E65}"/>
                    </a:ext>
                  </a:extLst>
                </p:cNvPr>
                <p:cNvSpPr/>
                <p:nvPr/>
              </p:nvSpPr>
              <p:spPr>
                <a:xfrm>
                  <a:off x="7576766" y="2593045"/>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50" name="شكل بيضاوي 49">
                  <a:extLst>
                    <a:ext uri="{FF2B5EF4-FFF2-40B4-BE49-F238E27FC236}">
                      <a16:creationId xmlns:a16="http://schemas.microsoft.com/office/drawing/2014/main" id="{510E13AD-C80C-4DE6-803C-E828812A3342}"/>
                    </a:ext>
                  </a:extLst>
                </p:cNvPr>
                <p:cNvSpPr/>
                <p:nvPr/>
              </p:nvSpPr>
              <p:spPr>
                <a:xfrm>
                  <a:off x="7576766" y="2771066"/>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51" name="شكل بيضاوي 50">
                  <a:extLst>
                    <a:ext uri="{FF2B5EF4-FFF2-40B4-BE49-F238E27FC236}">
                      <a16:creationId xmlns:a16="http://schemas.microsoft.com/office/drawing/2014/main" id="{C0138F2A-5AD7-49CF-9C85-C32F7A9AA6E7}"/>
                    </a:ext>
                  </a:extLst>
                </p:cNvPr>
                <p:cNvSpPr/>
                <p:nvPr/>
              </p:nvSpPr>
              <p:spPr>
                <a:xfrm>
                  <a:off x="7576766" y="2949087"/>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52" name="شكل بيضاوي 51">
                  <a:extLst>
                    <a:ext uri="{FF2B5EF4-FFF2-40B4-BE49-F238E27FC236}">
                      <a16:creationId xmlns:a16="http://schemas.microsoft.com/office/drawing/2014/main" id="{EA87E5DB-5A03-49E1-B450-68E5EC7EB176}"/>
                    </a:ext>
                  </a:extLst>
                </p:cNvPr>
                <p:cNvSpPr/>
                <p:nvPr/>
              </p:nvSpPr>
              <p:spPr>
                <a:xfrm>
                  <a:off x="7576766" y="3127108"/>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53" name="شكل بيضاوي 52">
                  <a:extLst>
                    <a:ext uri="{FF2B5EF4-FFF2-40B4-BE49-F238E27FC236}">
                      <a16:creationId xmlns:a16="http://schemas.microsoft.com/office/drawing/2014/main" id="{A6348B6B-282B-448B-B7BD-FBB045DC479C}"/>
                    </a:ext>
                  </a:extLst>
                </p:cNvPr>
                <p:cNvSpPr/>
                <p:nvPr/>
              </p:nvSpPr>
              <p:spPr>
                <a:xfrm>
                  <a:off x="7576766" y="3305130"/>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grpSp>
        </p:grpSp>
        <p:sp>
          <p:nvSpPr>
            <p:cNvPr id="41" name="شكل بيضاوي 40">
              <a:extLst>
                <a:ext uri="{FF2B5EF4-FFF2-40B4-BE49-F238E27FC236}">
                  <a16:creationId xmlns:a16="http://schemas.microsoft.com/office/drawing/2014/main" id="{E673F4CE-9810-4C63-B3BE-14DD630ECA45}"/>
                </a:ext>
              </a:extLst>
            </p:cNvPr>
            <p:cNvSpPr/>
            <p:nvPr/>
          </p:nvSpPr>
          <p:spPr>
            <a:xfrm>
              <a:off x="7361128" y="731436"/>
              <a:ext cx="611276" cy="611276"/>
            </a:xfrm>
            <a:prstGeom prst="ellipse">
              <a:avLst/>
            </a:prstGeom>
            <a:gradFill>
              <a:gsLst>
                <a:gs pos="0">
                  <a:srgbClr val="33CCCC"/>
                </a:gs>
                <a:gs pos="100000">
                  <a:srgbClr val="003366"/>
                </a:gs>
              </a:gsLst>
              <a:lin ang="5400000" scaled="1"/>
            </a:gradFill>
            <a:ln w="50800">
              <a:gradFill>
                <a:gsLst>
                  <a:gs pos="0">
                    <a:srgbClr val="003366"/>
                  </a:gs>
                  <a:gs pos="100000">
                    <a:srgbClr val="33CCC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88" name="شكل بيضاوي 87">
              <a:extLst>
                <a:ext uri="{FF2B5EF4-FFF2-40B4-BE49-F238E27FC236}">
                  <a16:creationId xmlns:a16="http://schemas.microsoft.com/office/drawing/2014/main" id="{7A5370D9-EFA2-4EBA-8FF0-7B5563265A5A}"/>
                </a:ext>
              </a:extLst>
            </p:cNvPr>
            <p:cNvSpPr/>
            <p:nvPr/>
          </p:nvSpPr>
          <p:spPr>
            <a:xfrm>
              <a:off x="6406766" y="3483052"/>
              <a:ext cx="2520000" cy="2520000"/>
            </a:xfrm>
            <a:prstGeom prst="ellipse">
              <a:avLst/>
            </a:prstGeom>
            <a:gradFill>
              <a:gsLst>
                <a:gs pos="0">
                  <a:srgbClr val="33CCCC"/>
                </a:gs>
                <a:gs pos="100000">
                  <a:srgbClr val="003366"/>
                </a:gs>
              </a:gsLst>
              <a:lin ang="5400000" scaled="1"/>
            </a:gradFill>
            <a:ln w="50800">
              <a:gradFill>
                <a:gsLst>
                  <a:gs pos="0">
                    <a:srgbClr val="003366"/>
                  </a:gs>
                  <a:gs pos="100000">
                    <a:srgbClr val="33CCC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89" name="شكل بيضاوي 88">
              <a:extLst>
                <a:ext uri="{FF2B5EF4-FFF2-40B4-BE49-F238E27FC236}">
                  <a16:creationId xmlns:a16="http://schemas.microsoft.com/office/drawing/2014/main" id="{21CC7B27-527C-4F7F-8F13-11D23F304648}"/>
                </a:ext>
              </a:extLst>
            </p:cNvPr>
            <p:cNvSpPr/>
            <p:nvPr/>
          </p:nvSpPr>
          <p:spPr>
            <a:xfrm>
              <a:off x="7576766" y="3523229"/>
              <a:ext cx="180000" cy="180000"/>
            </a:xfrm>
            <a:prstGeom prst="ellipse">
              <a:avLst/>
            </a:prstGeom>
            <a:solidFill>
              <a:srgbClr val="F2F2F2"/>
            </a:solidFill>
            <a:ln>
              <a:noFill/>
            </a:ln>
            <a:effectLst>
              <a:innerShdw blurRad="63500" dist="50800" dir="54000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94" name="مربع نص 93">
              <a:extLst>
                <a:ext uri="{FF2B5EF4-FFF2-40B4-BE49-F238E27FC236}">
                  <a16:creationId xmlns:a16="http://schemas.microsoft.com/office/drawing/2014/main" id="{7FD6781A-4E8F-4962-81D3-A29323AF6147}"/>
                </a:ext>
              </a:extLst>
            </p:cNvPr>
            <p:cNvSpPr txBox="1"/>
            <p:nvPr/>
          </p:nvSpPr>
          <p:spPr>
            <a:xfrm>
              <a:off x="7521982" y="712596"/>
              <a:ext cx="310766" cy="646331"/>
            </a:xfrm>
            <a:prstGeom prst="rect">
              <a:avLst/>
            </a:prstGeom>
            <a:noFill/>
          </p:spPr>
          <p:txBody>
            <a:bodyPr wrap="square" rtlCol="0">
              <a:spAutoFit/>
            </a:bodyPr>
            <a:lstStyle/>
            <a:p>
              <a:pPr algn="ctr"/>
              <a:r>
                <a:rPr lang="ar-SA" sz="3600" b="1" dirty="0">
                  <a:solidFill>
                    <a:schemeClr val="bg1"/>
                  </a:solidFill>
                  <a:cs typeface="AGA Aladdin Regular" pitchFamily="2" charset="-78"/>
                </a:rPr>
                <a:t>2</a:t>
              </a:r>
              <a:endParaRPr lang="fr-FR" sz="3600" b="1" dirty="0">
                <a:solidFill>
                  <a:schemeClr val="bg1"/>
                </a:solidFill>
                <a:cs typeface="AGA Aladdin Regular" pitchFamily="2" charset="-78"/>
              </a:endParaRPr>
            </a:p>
          </p:txBody>
        </p:sp>
        <p:sp>
          <p:nvSpPr>
            <p:cNvPr id="107" name="شكل بيضاوي 106">
              <a:extLst>
                <a:ext uri="{FF2B5EF4-FFF2-40B4-BE49-F238E27FC236}">
                  <a16:creationId xmlns:a16="http://schemas.microsoft.com/office/drawing/2014/main" id="{9F784FCE-259C-439C-8C8F-C12CC879BD28}"/>
                </a:ext>
              </a:extLst>
            </p:cNvPr>
            <p:cNvSpPr/>
            <p:nvPr/>
          </p:nvSpPr>
          <p:spPr>
            <a:xfrm>
              <a:off x="7357582" y="3733451"/>
              <a:ext cx="611276" cy="611276"/>
            </a:xfrm>
            <a:prstGeom prst="ellipse">
              <a:avLst/>
            </a:prstGeom>
            <a:gradFill>
              <a:gsLst>
                <a:gs pos="0">
                  <a:srgbClr val="33CCCC"/>
                </a:gs>
                <a:gs pos="100000">
                  <a:srgbClr val="003366"/>
                </a:gs>
              </a:gsLst>
              <a:lin ang="5400000" scaled="1"/>
            </a:gradFill>
            <a:ln w="50800">
              <a:gradFill>
                <a:gsLst>
                  <a:gs pos="0">
                    <a:srgbClr val="00152A"/>
                  </a:gs>
                  <a:gs pos="100000">
                    <a:srgbClr val="BFF0E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pic>
          <p:nvPicPr>
            <p:cNvPr id="100" name="رسم 99" descr="الكرة الأرضية">
              <a:extLst>
                <a:ext uri="{FF2B5EF4-FFF2-40B4-BE49-F238E27FC236}">
                  <a16:creationId xmlns:a16="http://schemas.microsoft.com/office/drawing/2014/main" id="{470FFA97-4F01-4012-95AE-53A87BD3C5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58923" y="3804227"/>
              <a:ext cx="436884" cy="436884"/>
            </a:xfrm>
            <a:prstGeom prst="rect">
              <a:avLst/>
            </a:prstGeom>
          </p:spPr>
        </p:pic>
        <p:sp>
          <p:nvSpPr>
            <p:cNvPr id="111" name="مربع نص 110">
              <a:extLst>
                <a:ext uri="{FF2B5EF4-FFF2-40B4-BE49-F238E27FC236}">
                  <a16:creationId xmlns:a16="http://schemas.microsoft.com/office/drawing/2014/main" id="{F02DD4E9-9246-4CDC-B8FC-F2245C19B3CE}"/>
                </a:ext>
              </a:extLst>
            </p:cNvPr>
            <p:cNvSpPr txBox="1"/>
            <p:nvPr/>
          </p:nvSpPr>
          <p:spPr>
            <a:xfrm>
              <a:off x="6488440" y="4301559"/>
              <a:ext cx="2349560" cy="405047"/>
            </a:xfrm>
            <a:prstGeom prst="rect">
              <a:avLst/>
            </a:prstGeom>
            <a:noFill/>
          </p:spPr>
          <p:txBody>
            <a:bodyPr wrap="square" rtlCol="0">
              <a:spAutoFit/>
            </a:bodyPr>
            <a:lstStyle/>
            <a:p>
              <a:pPr lvl="0" algn="r" rtl="1">
                <a:lnSpc>
                  <a:spcPct val="107000"/>
                </a:lnSpc>
                <a:spcAft>
                  <a:spcPts val="800"/>
                </a:spcAft>
              </a:pPr>
              <a:r>
                <a:rPr lang="ar-SA" sz="2000" b="1" dirty="0">
                  <a:solidFill>
                    <a:schemeClr val="bg1"/>
                  </a:solidFill>
                  <a:effectLst/>
                  <a:latin typeface="Calibri" panose="020F0502020204030204" pitchFamily="34" charset="0"/>
                  <a:ea typeface="Calibri" panose="020F0502020204030204" pitchFamily="34" charset="0"/>
                  <a:cs typeface="AGA Aladdin Regular" pitchFamily="2" charset="-78"/>
                </a:rPr>
                <a:t>دافع او حاجة</a:t>
              </a:r>
              <a:endParaRPr lang="en-US" sz="2000" dirty="0">
                <a:solidFill>
                  <a:schemeClr val="bg1"/>
                </a:solidFill>
                <a:effectLst/>
                <a:latin typeface="Calibri" panose="020F0502020204030204" pitchFamily="34" charset="0"/>
                <a:ea typeface="Calibri" panose="020F0502020204030204" pitchFamily="34" charset="0"/>
                <a:cs typeface="AGA Aladdin Regular" pitchFamily="2" charset="-78"/>
              </a:endParaRPr>
            </a:p>
          </p:txBody>
        </p:sp>
        <p:sp>
          <p:nvSpPr>
            <p:cNvPr id="115" name="مربع نص 114">
              <a:extLst>
                <a:ext uri="{FF2B5EF4-FFF2-40B4-BE49-F238E27FC236}">
                  <a16:creationId xmlns:a16="http://schemas.microsoft.com/office/drawing/2014/main" id="{22A58389-5E59-4729-AD91-6BAA75974B0C}"/>
                </a:ext>
              </a:extLst>
            </p:cNvPr>
            <p:cNvSpPr txBox="1"/>
            <p:nvPr/>
          </p:nvSpPr>
          <p:spPr>
            <a:xfrm>
              <a:off x="6488440" y="4743052"/>
              <a:ext cx="2349560" cy="646331"/>
            </a:xfrm>
            <a:prstGeom prst="rect">
              <a:avLst/>
            </a:prstGeom>
            <a:noFill/>
          </p:spPr>
          <p:txBody>
            <a:bodyPr wrap="square" rtlCol="0">
              <a:spAutoFit/>
            </a:bodyPr>
            <a:lstStyle/>
            <a:p>
              <a:pPr algn="ctr"/>
              <a:r>
                <a:rPr lang="ar-SA" dirty="0">
                  <a:solidFill>
                    <a:schemeClr val="bg1"/>
                  </a:solidFill>
                  <a:latin typeface="Calibri" panose="020F0502020204030204" pitchFamily="34" charset="0"/>
                  <a:cs typeface="AGA Aladdin Regular" pitchFamily="2" charset="-78"/>
                </a:rPr>
                <a:t>تحدد طريقة او درجة استجابة الفرد</a:t>
              </a:r>
              <a:endParaRPr lang="fr-FR" dirty="0">
                <a:solidFill>
                  <a:schemeClr val="bg1"/>
                </a:solidFill>
                <a:latin typeface="Calibri" panose="020F0502020204030204" pitchFamily="34" charset="0"/>
                <a:cs typeface="AGA Aladdin Regular" pitchFamily="2" charset="-78"/>
              </a:endParaRPr>
            </a:p>
          </p:txBody>
        </p:sp>
      </p:grpSp>
      <p:grpSp>
        <p:nvGrpSpPr>
          <p:cNvPr id="120" name="مجموعة 119">
            <a:extLst>
              <a:ext uri="{FF2B5EF4-FFF2-40B4-BE49-F238E27FC236}">
                <a16:creationId xmlns:a16="http://schemas.microsoft.com/office/drawing/2014/main" id="{B1E795C0-F144-4090-9634-16A63E7D0AC3}"/>
              </a:ext>
            </a:extLst>
          </p:cNvPr>
          <p:cNvGrpSpPr/>
          <p:nvPr/>
        </p:nvGrpSpPr>
        <p:grpSpPr>
          <a:xfrm>
            <a:off x="9547436" y="1342928"/>
            <a:ext cx="2520000" cy="5290456"/>
            <a:chOff x="9547436" y="712596"/>
            <a:chExt cx="2520000" cy="5290456"/>
          </a:xfrm>
        </p:grpSpPr>
        <p:sp>
          <p:nvSpPr>
            <p:cNvPr id="25" name="مستطيل: زوايا مستديرة 24">
              <a:extLst>
                <a:ext uri="{FF2B5EF4-FFF2-40B4-BE49-F238E27FC236}">
                  <a16:creationId xmlns:a16="http://schemas.microsoft.com/office/drawing/2014/main" id="{2C60C780-5966-428D-BE6A-D4B0EFA35CA6}"/>
                </a:ext>
              </a:extLst>
            </p:cNvPr>
            <p:cNvSpPr/>
            <p:nvPr/>
          </p:nvSpPr>
          <p:spPr>
            <a:xfrm>
              <a:off x="10320091" y="713433"/>
              <a:ext cx="974690" cy="647282"/>
            </a:xfrm>
            <a:prstGeom prst="roundRect">
              <a:avLst/>
            </a:prstGeom>
            <a:solidFill>
              <a:srgbClr val="00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grpSp>
          <p:nvGrpSpPr>
            <p:cNvPr id="82" name="مجموعة 81">
              <a:extLst>
                <a:ext uri="{FF2B5EF4-FFF2-40B4-BE49-F238E27FC236}">
                  <a16:creationId xmlns:a16="http://schemas.microsoft.com/office/drawing/2014/main" id="{170803C2-4F77-436D-AC43-88F4B72EF13C}"/>
                </a:ext>
              </a:extLst>
            </p:cNvPr>
            <p:cNvGrpSpPr/>
            <p:nvPr/>
          </p:nvGrpSpPr>
          <p:grpSpPr>
            <a:xfrm>
              <a:off x="10717436" y="1346898"/>
              <a:ext cx="180000" cy="2138232"/>
              <a:chOff x="10717436" y="1346898"/>
              <a:chExt cx="180000" cy="2138232"/>
            </a:xfrm>
            <a:solidFill>
              <a:srgbClr val="003300"/>
            </a:solidFill>
          </p:grpSpPr>
          <p:sp>
            <p:nvSpPr>
              <p:cNvPr id="27" name="شكل بيضاوي 26">
                <a:extLst>
                  <a:ext uri="{FF2B5EF4-FFF2-40B4-BE49-F238E27FC236}">
                    <a16:creationId xmlns:a16="http://schemas.microsoft.com/office/drawing/2014/main" id="{6DF8199E-5841-454E-89DA-2954FF2475D0}"/>
                  </a:ext>
                </a:extLst>
              </p:cNvPr>
              <p:cNvSpPr/>
              <p:nvPr/>
            </p:nvSpPr>
            <p:spPr>
              <a:xfrm>
                <a:off x="10717436" y="1346898"/>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grpSp>
            <p:nvGrpSpPr>
              <p:cNvPr id="81" name="مجموعة 80">
                <a:extLst>
                  <a:ext uri="{FF2B5EF4-FFF2-40B4-BE49-F238E27FC236}">
                    <a16:creationId xmlns:a16="http://schemas.microsoft.com/office/drawing/2014/main" id="{474E626D-F5F1-4FE8-875A-DC136ADA719C}"/>
                  </a:ext>
                </a:extLst>
              </p:cNvPr>
              <p:cNvGrpSpPr/>
              <p:nvPr/>
            </p:nvGrpSpPr>
            <p:grpSpPr>
              <a:xfrm>
                <a:off x="10717436" y="1524919"/>
                <a:ext cx="180000" cy="1960211"/>
                <a:chOff x="10717436" y="1524919"/>
                <a:chExt cx="180000" cy="1960211"/>
              </a:xfrm>
              <a:grpFill/>
            </p:grpSpPr>
            <p:sp>
              <p:nvSpPr>
                <p:cNvPr id="28" name="شكل بيضاوي 27">
                  <a:extLst>
                    <a:ext uri="{FF2B5EF4-FFF2-40B4-BE49-F238E27FC236}">
                      <a16:creationId xmlns:a16="http://schemas.microsoft.com/office/drawing/2014/main" id="{FF022345-293A-4198-B84F-27B924C6ED80}"/>
                    </a:ext>
                  </a:extLst>
                </p:cNvPr>
                <p:cNvSpPr/>
                <p:nvPr/>
              </p:nvSpPr>
              <p:spPr>
                <a:xfrm>
                  <a:off x="10717436" y="1524919"/>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29" name="شكل بيضاوي 28">
                  <a:extLst>
                    <a:ext uri="{FF2B5EF4-FFF2-40B4-BE49-F238E27FC236}">
                      <a16:creationId xmlns:a16="http://schemas.microsoft.com/office/drawing/2014/main" id="{4B6456BF-9BCF-4EAE-B314-1AB8133AD46A}"/>
                    </a:ext>
                  </a:extLst>
                </p:cNvPr>
                <p:cNvSpPr/>
                <p:nvPr/>
              </p:nvSpPr>
              <p:spPr>
                <a:xfrm>
                  <a:off x="10717436" y="1702940"/>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30" name="شكل بيضاوي 29">
                  <a:extLst>
                    <a:ext uri="{FF2B5EF4-FFF2-40B4-BE49-F238E27FC236}">
                      <a16:creationId xmlns:a16="http://schemas.microsoft.com/office/drawing/2014/main" id="{A1996343-CC7B-48F5-A1EB-DB1F2FCED4E2}"/>
                    </a:ext>
                  </a:extLst>
                </p:cNvPr>
                <p:cNvSpPr/>
                <p:nvPr/>
              </p:nvSpPr>
              <p:spPr>
                <a:xfrm>
                  <a:off x="10717436" y="1880961"/>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31" name="شكل بيضاوي 30">
                  <a:extLst>
                    <a:ext uri="{FF2B5EF4-FFF2-40B4-BE49-F238E27FC236}">
                      <a16:creationId xmlns:a16="http://schemas.microsoft.com/office/drawing/2014/main" id="{0F6560F7-AB34-4031-8D9B-05AB90D3387D}"/>
                    </a:ext>
                  </a:extLst>
                </p:cNvPr>
                <p:cNvSpPr/>
                <p:nvPr/>
              </p:nvSpPr>
              <p:spPr>
                <a:xfrm>
                  <a:off x="10717436" y="2058982"/>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32" name="شكل بيضاوي 31">
                  <a:extLst>
                    <a:ext uri="{FF2B5EF4-FFF2-40B4-BE49-F238E27FC236}">
                      <a16:creationId xmlns:a16="http://schemas.microsoft.com/office/drawing/2014/main" id="{D0935E29-6B71-4BE9-93C2-9A5592B21B42}"/>
                    </a:ext>
                  </a:extLst>
                </p:cNvPr>
                <p:cNvSpPr/>
                <p:nvPr/>
              </p:nvSpPr>
              <p:spPr>
                <a:xfrm>
                  <a:off x="10717436" y="2237003"/>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33" name="شكل بيضاوي 32">
                  <a:extLst>
                    <a:ext uri="{FF2B5EF4-FFF2-40B4-BE49-F238E27FC236}">
                      <a16:creationId xmlns:a16="http://schemas.microsoft.com/office/drawing/2014/main" id="{2571A74B-E85C-4F71-B982-3848ECDBE422}"/>
                    </a:ext>
                  </a:extLst>
                </p:cNvPr>
                <p:cNvSpPr/>
                <p:nvPr/>
              </p:nvSpPr>
              <p:spPr>
                <a:xfrm>
                  <a:off x="10717436" y="2415024"/>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34" name="شكل بيضاوي 33">
                  <a:extLst>
                    <a:ext uri="{FF2B5EF4-FFF2-40B4-BE49-F238E27FC236}">
                      <a16:creationId xmlns:a16="http://schemas.microsoft.com/office/drawing/2014/main" id="{DE8FF3F4-0177-45FE-BB66-FC740A838C90}"/>
                    </a:ext>
                  </a:extLst>
                </p:cNvPr>
                <p:cNvSpPr/>
                <p:nvPr/>
              </p:nvSpPr>
              <p:spPr>
                <a:xfrm>
                  <a:off x="10717436" y="2593045"/>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35" name="شكل بيضاوي 34">
                  <a:extLst>
                    <a:ext uri="{FF2B5EF4-FFF2-40B4-BE49-F238E27FC236}">
                      <a16:creationId xmlns:a16="http://schemas.microsoft.com/office/drawing/2014/main" id="{A7012265-F145-4CB7-90E2-9A99873DE932}"/>
                    </a:ext>
                  </a:extLst>
                </p:cNvPr>
                <p:cNvSpPr/>
                <p:nvPr/>
              </p:nvSpPr>
              <p:spPr>
                <a:xfrm>
                  <a:off x="10717436" y="2771066"/>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36" name="شكل بيضاوي 35">
                  <a:extLst>
                    <a:ext uri="{FF2B5EF4-FFF2-40B4-BE49-F238E27FC236}">
                      <a16:creationId xmlns:a16="http://schemas.microsoft.com/office/drawing/2014/main" id="{7104C017-B85F-41A9-A06D-2CE3279FDB27}"/>
                    </a:ext>
                  </a:extLst>
                </p:cNvPr>
                <p:cNvSpPr/>
                <p:nvPr/>
              </p:nvSpPr>
              <p:spPr>
                <a:xfrm>
                  <a:off x="10717436" y="2949087"/>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37" name="شكل بيضاوي 36">
                  <a:extLst>
                    <a:ext uri="{FF2B5EF4-FFF2-40B4-BE49-F238E27FC236}">
                      <a16:creationId xmlns:a16="http://schemas.microsoft.com/office/drawing/2014/main" id="{40FB8BBD-6781-4E86-8049-2E47680E3B30}"/>
                    </a:ext>
                  </a:extLst>
                </p:cNvPr>
                <p:cNvSpPr/>
                <p:nvPr/>
              </p:nvSpPr>
              <p:spPr>
                <a:xfrm>
                  <a:off x="10717436" y="3127108"/>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38" name="شكل بيضاوي 37">
                  <a:extLst>
                    <a:ext uri="{FF2B5EF4-FFF2-40B4-BE49-F238E27FC236}">
                      <a16:creationId xmlns:a16="http://schemas.microsoft.com/office/drawing/2014/main" id="{06D98F1C-3F3A-4ACC-91CF-F9B7423D138A}"/>
                    </a:ext>
                  </a:extLst>
                </p:cNvPr>
                <p:cNvSpPr/>
                <p:nvPr/>
              </p:nvSpPr>
              <p:spPr>
                <a:xfrm>
                  <a:off x="10717436" y="3305130"/>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grpSp>
        </p:grpSp>
        <p:sp>
          <p:nvSpPr>
            <p:cNvPr id="26" name="شكل بيضاوي 25">
              <a:extLst>
                <a:ext uri="{FF2B5EF4-FFF2-40B4-BE49-F238E27FC236}">
                  <a16:creationId xmlns:a16="http://schemas.microsoft.com/office/drawing/2014/main" id="{403127F7-A159-4843-899B-AD1CBF1A6EF9}"/>
                </a:ext>
              </a:extLst>
            </p:cNvPr>
            <p:cNvSpPr/>
            <p:nvPr/>
          </p:nvSpPr>
          <p:spPr>
            <a:xfrm>
              <a:off x="10501798" y="731436"/>
              <a:ext cx="611276" cy="611276"/>
            </a:xfrm>
            <a:prstGeom prst="ellipse">
              <a:avLst/>
            </a:prstGeom>
            <a:gradFill>
              <a:gsLst>
                <a:gs pos="0">
                  <a:srgbClr val="00FF00"/>
                </a:gs>
                <a:gs pos="100000">
                  <a:srgbClr val="003300"/>
                </a:gs>
              </a:gsLst>
              <a:lin ang="5400000" scaled="1"/>
            </a:gradFill>
            <a:ln w="50800">
              <a:gradFill>
                <a:gsLst>
                  <a:gs pos="0">
                    <a:srgbClr val="003300"/>
                  </a:gs>
                  <a:gs pos="100000">
                    <a:srgbClr val="00FF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91" name="شكل بيضاوي 90">
              <a:extLst>
                <a:ext uri="{FF2B5EF4-FFF2-40B4-BE49-F238E27FC236}">
                  <a16:creationId xmlns:a16="http://schemas.microsoft.com/office/drawing/2014/main" id="{17F5DA3F-06AE-4E06-B92F-892EF2B0C271}"/>
                </a:ext>
              </a:extLst>
            </p:cNvPr>
            <p:cNvSpPr/>
            <p:nvPr/>
          </p:nvSpPr>
          <p:spPr>
            <a:xfrm>
              <a:off x="9547436" y="3483052"/>
              <a:ext cx="2520000" cy="2520000"/>
            </a:xfrm>
            <a:prstGeom prst="ellipse">
              <a:avLst/>
            </a:prstGeom>
            <a:gradFill>
              <a:gsLst>
                <a:gs pos="0">
                  <a:srgbClr val="00FF00"/>
                </a:gs>
                <a:gs pos="100000">
                  <a:srgbClr val="003300"/>
                </a:gs>
              </a:gsLst>
              <a:lin ang="5400000" scaled="1"/>
            </a:gradFill>
            <a:ln w="50800">
              <a:gradFill>
                <a:gsLst>
                  <a:gs pos="0">
                    <a:srgbClr val="003300"/>
                  </a:gs>
                  <a:gs pos="100000">
                    <a:srgbClr val="00FF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92" name="شكل بيضاوي 91">
              <a:extLst>
                <a:ext uri="{FF2B5EF4-FFF2-40B4-BE49-F238E27FC236}">
                  <a16:creationId xmlns:a16="http://schemas.microsoft.com/office/drawing/2014/main" id="{EE8C4A23-727D-4CA0-8C06-9EC886A2B39B}"/>
                </a:ext>
              </a:extLst>
            </p:cNvPr>
            <p:cNvSpPr/>
            <p:nvPr/>
          </p:nvSpPr>
          <p:spPr>
            <a:xfrm>
              <a:off x="10717436" y="3523229"/>
              <a:ext cx="180000" cy="180000"/>
            </a:xfrm>
            <a:prstGeom prst="ellipse">
              <a:avLst/>
            </a:prstGeom>
            <a:solidFill>
              <a:srgbClr val="F2F2F2"/>
            </a:solidFill>
            <a:ln>
              <a:noFill/>
            </a:ln>
            <a:effectLst>
              <a:innerShdw blurRad="63500" dist="50800" dir="54000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93" name="مربع نص 92">
              <a:extLst>
                <a:ext uri="{FF2B5EF4-FFF2-40B4-BE49-F238E27FC236}">
                  <a16:creationId xmlns:a16="http://schemas.microsoft.com/office/drawing/2014/main" id="{F3C0575A-C6D8-4B54-A204-663F603B91B5}"/>
                </a:ext>
              </a:extLst>
            </p:cNvPr>
            <p:cNvSpPr txBox="1"/>
            <p:nvPr/>
          </p:nvSpPr>
          <p:spPr>
            <a:xfrm>
              <a:off x="10652053" y="712596"/>
              <a:ext cx="310766" cy="646331"/>
            </a:xfrm>
            <a:prstGeom prst="rect">
              <a:avLst/>
            </a:prstGeom>
            <a:noFill/>
          </p:spPr>
          <p:txBody>
            <a:bodyPr wrap="square" rtlCol="0">
              <a:spAutoFit/>
            </a:bodyPr>
            <a:lstStyle/>
            <a:p>
              <a:pPr algn="ctr"/>
              <a:r>
                <a:rPr lang="ar-SA" sz="3600" b="1" dirty="0">
                  <a:solidFill>
                    <a:schemeClr val="bg1"/>
                  </a:solidFill>
                  <a:cs typeface="AGA Aladdin Regular" pitchFamily="2" charset="-78"/>
                </a:rPr>
                <a:t>1</a:t>
              </a:r>
              <a:endParaRPr lang="fr-FR" sz="3600" b="1" dirty="0">
                <a:solidFill>
                  <a:schemeClr val="bg1"/>
                </a:solidFill>
                <a:cs typeface="AGA Aladdin Regular" pitchFamily="2" charset="-78"/>
              </a:endParaRPr>
            </a:p>
          </p:txBody>
        </p:sp>
        <p:sp>
          <p:nvSpPr>
            <p:cNvPr id="108" name="شكل بيضاوي 107">
              <a:extLst>
                <a:ext uri="{FF2B5EF4-FFF2-40B4-BE49-F238E27FC236}">
                  <a16:creationId xmlns:a16="http://schemas.microsoft.com/office/drawing/2014/main" id="{B4376574-5FE3-4FB3-BBC0-035E8F866DFC}"/>
                </a:ext>
              </a:extLst>
            </p:cNvPr>
            <p:cNvSpPr/>
            <p:nvPr/>
          </p:nvSpPr>
          <p:spPr>
            <a:xfrm>
              <a:off x="10500934" y="3733451"/>
              <a:ext cx="611276" cy="611276"/>
            </a:xfrm>
            <a:prstGeom prst="ellipse">
              <a:avLst/>
            </a:prstGeom>
            <a:gradFill>
              <a:gsLst>
                <a:gs pos="0">
                  <a:srgbClr val="00FF00"/>
                </a:gs>
                <a:gs pos="100000">
                  <a:srgbClr val="003300"/>
                </a:gs>
              </a:gsLst>
              <a:lin ang="5400000" scaled="1"/>
            </a:gradFill>
            <a:ln w="50800">
              <a:gradFill>
                <a:gsLst>
                  <a:gs pos="0">
                    <a:srgbClr val="001800"/>
                  </a:gs>
                  <a:gs pos="100000">
                    <a:srgbClr val="B3FFB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pic>
          <p:nvPicPr>
            <p:cNvPr id="98" name="رسم 97" descr="مخطط شريط باتجاه صعودي">
              <a:extLst>
                <a:ext uri="{FF2B5EF4-FFF2-40B4-BE49-F238E27FC236}">
                  <a16:creationId xmlns:a16="http://schemas.microsoft.com/office/drawing/2014/main" id="{0726FDB1-F783-4757-9A37-96E7FC145A2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69755" y="3804227"/>
              <a:ext cx="436884" cy="436884"/>
            </a:xfrm>
            <a:prstGeom prst="rect">
              <a:avLst/>
            </a:prstGeom>
          </p:spPr>
        </p:pic>
        <p:sp>
          <p:nvSpPr>
            <p:cNvPr id="112" name="مربع نص 111">
              <a:extLst>
                <a:ext uri="{FF2B5EF4-FFF2-40B4-BE49-F238E27FC236}">
                  <a16:creationId xmlns:a16="http://schemas.microsoft.com/office/drawing/2014/main" id="{0AAA9D34-1F52-4BB1-AA09-2D842C0C68EF}"/>
                </a:ext>
              </a:extLst>
            </p:cNvPr>
            <p:cNvSpPr txBox="1"/>
            <p:nvPr/>
          </p:nvSpPr>
          <p:spPr>
            <a:xfrm>
              <a:off x="9908113" y="4301559"/>
              <a:ext cx="1828800" cy="405047"/>
            </a:xfrm>
            <a:prstGeom prst="rect">
              <a:avLst/>
            </a:prstGeom>
            <a:noFill/>
          </p:spPr>
          <p:txBody>
            <a:bodyPr wrap="square" rtlCol="0">
              <a:spAutoFit/>
            </a:bodyPr>
            <a:lstStyle/>
            <a:p>
              <a:pPr lvl="0" algn="r" rtl="1">
                <a:lnSpc>
                  <a:spcPct val="107000"/>
                </a:lnSpc>
                <a:spcAft>
                  <a:spcPts val="800"/>
                </a:spcAft>
              </a:pPr>
              <a:r>
                <a:rPr lang="ar-SA" sz="2000" b="1" dirty="0">
                  <a:solidFill>
                    <a:schemeClr val="bg1"/>
                  </a:solidFill>
                  <a:effectLst/>
                  <a:latin typeface="Calibri" panose="020F0502020204030204" pitchFamily="34" charset="0"/>
                  <a:ea typeface="Calibri" panose="020F0502020204030204" pitchFamily="34" charset="0"/>
                  <a:cs typeface="AGA Aladdin Regular" pitchFamily="2" charset="-78"/>
                </a:rPr>
                <a:t>مثير او موقف</a:t>
              </a:r>
              <a:endParaRPr lang="en-US" sz="2000" dirty="0">
                <a:solidFill>
                  <a:schemeClr val="bg1"/>
                </a:solidFill>
                <a:effectLst/>
                <a:latin typeface="Calibri" panose="020F0502020204030204" pitchFamily="34" charset="0"/>
                <a:ea typeface="Calibri" panose="020F0502020204030204" pitchFamily="34" charset="0"/>
                <a:cs typeface="AGA Aladdin Regular" pitchFamily="2" charset="-78"/>
              </a:endParaRPr>
            </a:p>
          </p:txBody>
        </p:sp>
        <p:sp>
          <p:nvSpPr>
            <p:cNvPr id="116" name="مربع نص 115">
              <a:extLst>
                <a:ext uri="{FF2B5EF4-FFF2-40B4-BE49-F238E27FC236}">
                  <a16:creationId xmlns:a16="http://schemas.microsoft.com/office/drawing/2014/main" id="{49EBFB47-E10A-4337-9A54-B971C64A4DD3}"/>
                </a:ext>
              </a:extLst>
            </p:cNvPr>
            <p:cNvSpPr txBox="1"/>
            <p:nvPr/>
          </p:nvSpPr>
          <p:spPr>
            <a:xfrm>
              <a:off x="9717012" y="4743052"/>
              <a:ext cx="2349560" cy="369332"/>
            </a:xfrm>
            <a:prstGeom prst="rect">
              <a:avLst/>
            </a:prstGeom>
            <a:noFill/>
          </p:spPr>
          <p:txBody>
            <a:bodyPr wrap="square" rtlCol="0">
              <a:spAutoFit/>
            </a:bodyPr>
            <a:lstStyle/>
            <a:p>
              <a:pPr algn="ctr"/>
              <a:r>
                <a:rPr lang="ar-SA" dirty="0">
                  <a:solidFill>
                    <a:schemeClr val="bg1"/>
                  </a:solidFill>
                  <a:latin typeface="Calibri" panose="020F0502020204030204" pitchFamily="34" charset="0"/>
                  <a:cs typeface="AGA Aladdin Regular" pitchFamily="2" charset="-78"/>
                </a:rPr>
                <a:t>يتطلب استجابة معينة</a:t>
              </a:r>
              <a:endParaRPr lang="fr-FR" dirty="0">
                <a:solidFill>
                  <a:schemeClr val="bg1"/>
                </a:solidFill>
                <a:latin typeface="Calibri" panose="020F0502020204030204" pitchFamily="34" charset="0"/>
                <a:cs typeface="AGA Aladdin Regular" pitchFamily="2" charset="-78"/>
              </a:endParaRPr>
            </a:p>
          </p:txBody>
        </p:sp>
      </p:grpSp>
      <p:grpSp>
        <p:nvGrpSpPr>
          <p:cNvPr id="126" name="مجموعة 125">
            <a:extLst>
              <a:ext uri="{FF2B5EF4-FFF2-40B4-BE49-F238E27FC236}">
                <a16:creationId xmlns:a16="http://schemas.microsoft.com/office/drawing/2014/main" id="{1B116883-5E5E-40F0-8BDC-B1C0AAE820E8}"/>
              </a:ext>
            </a:extLst>
          </p:cNvPr>
          <p:cNvGrpSpPr/>
          <p:nvPr/>
        </p:nvGrpSpPr>
        <p:grpSpPr>
          <a:xfrm>
            <a:off x="3117099" y="129177"/>
            <a:ext cx="5957802" cy="1069231"/>
            <a:chOff x="3117099" y="129177"/>
            <a:chExt cx="5957802" cy="1069231"/>
          </a:xfrm>
        </p:grpSpPr>
        <p:grpSp>
          <p:nvGrpSpPr>
            <p:cNvPr id="124" name="مجموعة 123">
              <a:extLst>
                <a:ext uri="{FF2B5EF4-FFF2-40B4-BE49-F238E27FC236}">
                  <a16:creationId xmlns:a16="http://schemas.microsoft.com/office/drawing/2014/main" id="{DEA51171-8519-4117-9F6C-367CB8500E15}"/>
                </a:ext>
              </a:extLst>
            </p:cNvPr>
            <p:cNvGrpSpPr/>
            <p:nvPr/>
          </p:nvGrpSpPr>
          <p:grpSpPr>
            <a:xfrm>
              <a:off x="3117099" y="129177"/>
              <a:ext cx="5957802" cy="1069231"/>
              <a:chOff x="3117099" y="97654"/>
              <a:chExt cx="5957802" cy="1069231"/>
            </a:xfrm>
          </p:grpSpPr>
          <p:sp>
            <p:nvSpPr>
              <p:cNvPr id="122" name="مستطيل: زوايا مستديرة 121">
                <a:extLst>
                  <a:ext uri="{FF2B5EF4-FFF2-40B4-BE49-F238E27FC236}">
                    <a16:creationId xmlns:a16="http://schemas.microsoft.com/office/drawing/2014/main" id="{07204E7E-BCAC-4038-A817-662F00E26AC2}"/>
                  </a:ext>
                </a:extLst>
              </p:cNvPr>
              <p:cNvSpPr/>
              <p:nvPr/>
            </p:nvSpPr>
            <p:spPr>
              <a:xfrm>
                <a:off x="3117099" y="97654"/>
                <a:ext cx="5957802" cy="1069231"/>
              </a:xfrm>
              <a:prstGeom prst="roundRect">
                <a:avLst>
                  <a:gd name="adj" fmla="val 28291"/>
                </a:avLst>
              </a:prstGeom>
              <a:gradFill>
                <a:gsLst>
                  <a:gs pos="16000">
                    <a:srgbClr val="33CBCB"/>
                  </a:gs>
                  <a:gs pos="82000">
                    <a:srgbClr val="33CBCB"/>
                  </a:gs>
                  <a:gs pos="0">
                    <a:srgbClr val="074874"/>
                  </a:gs>
                  <a:gs pos="100000">
                    <a:srgbClr val="07487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sp>
            <p:nvSpPr>
              <p:cNvPr id="123" name="مستطيل: زوايا مستديرة 122">
                <a:extLst>
                  <a:ext uri="{FF2B5EF4-FFF2-40B4-BE49-F238E27FC236}">
                    <a16:creationId xmlns:a16="http://schemas.microsoft.com/office/drawing/2014/main" id="{80C42735-163C-41B7-BC9A-54C0383DAD6D}"/>
                  </a:ext>
                </a:extLst>
              </p:cNvPr>
              <p:cNvSpPr/>
              <p:nvPr/>
            </p:nvSpPr>
            <p:spPr>
              <a:xfrm>
                <a:off x="3117099" y="286190"/>
                <a:ext cx="5957802" cy="692159"/>
              </a:xfrm>
              <a:prstGeom prst="roundRect">
                <a:avLst>
                  <a:gd name="adj" fmla="val 28291"/>
                </a:avLst>
              </a:prstGeom>
              <a:solidFill>
                <a:srgbClr val="074874"/>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cs typeface="AGA Aladdin Regular" pitchFamily="2" charset="-78"/>
                </a:endParaRPr>
              </a:p>
            </p:txBody>
          </p:sp>
        </p:grpSp>
        <p:sp>
          <p:nvSpPr>
            <p:cNvPr id="125" name="مربع نص 124">
              <a:extLst>
                <a:ext uri="{FF2B5EF4-FFF2-40B4-BE49-F238E27FC236}">
                  <a16:creationId xmlns:a16="http://schemas.microsoft.com/office/drawing/2014/main" id="{2D7D6C25-934B-4E60-A30A-D109C46DEC0C}"/>
                </a:ext>
              </a:extLst>
            </p:cNvPr>
            <p:cNvSpPr txBox="1"/>
            <p:nvPr/>
          </p:nvSpPr>
          <p:spPr>
            <a:xfrm>
              <a:off x="3117099" y="340627"/>
              <a:ext cx="5957802" cy="646331"/>
            </a:xfrm>
            <a:prstGeom prst="rect">
              <a:avLst/>
            </a:prstGeom>
            <a:noFill/>
          </p:spPr>
          <p:txBody>
            <a:bodyPr wrap="square" rtlCol="0">
              <a:spAutoFit/>
            </a:bodyPr>
            <a:lstStyle/>
            <a:p>
              <a:pPr algn="ctr"/>
              <a:r>
                <a:rPr lang="ar-SA" sz="3600" b="1" dirty="0">
                  <a:solidFill>
                    <a:schemeClr val="bg1"/>
                  </a:solidFill>
                  <a:latin typeface="Calibri" panose="020F0502020204030204" pitchFamily="34" charset="0"/>
                  <a:cs typeface="AGA Aladdin Regular" pitchFamily="2" charset="-78"/>
                </a:rPr>
                <a:t>مكونات الموقف التعليمي</a:t>
              </a:r>
              <a:endParaRPr lang="fr-FR" sz="3600" b="1" dirty="0">
                <a:solidFill>
                  <a:schemeClr val="bg1"/>
                </a:solidFill>
                <a:latin typeface="Calibri" panose="020F0502020204030204" pitchFamily="34" charset="0"/>
                <a:cs typeface="AGA Aladdin Regular" pitchFamily="2" charset="-78"/>
              </a:endParaRPr>
            </a:p>
          </p:txBody>
        </p:sp>
      </p:grpSp>
    </p:spTree>
    <p:extLst>
      <p:ext uri="{BB962C8B-B14F-4D97-AF65-F5344CB8AC3E}">
        <p14:creationId xmlns:p14="http://schemas.microsoft.com/office/powerpoint/2010/main" val="6064668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p:cTn id="7" dur="500" fill="hold"/>
                                            <p:tgtEl>
                                              <p:spTgt spid="126"/>
                                            </p:tgtEl>
                                            <p:attrNameLst>
                                              <p:attrName>ppt_w</p:attrName>
                                            </p:attrNameLst>
                                          </p:cBhvr>
                                          <p:tavLst>
                                            <p:tav tm="0">
                                              <p:val>
                                                <p:fltVal val="0"/>
                                              </p:val>
                                            </p:tav>
                                            <p:tav tm="100000">
                                              <p:val>
                                                <p:strVal val="#ppt_w"/>
                                              </p:val>
                                            </p:tav>
                                          </p:tavLst>
                                        </p:anim>
                                        <p:anim calcmode="lin" valueType="num">
                                          <p:cBhvr>
                                            <p:cTn id="8" dur="500" fill="hold"/>
                                            <p:tgtEl>
                                              <p:spTgt spid="126"/>
                                            </p:tgtEl>
                                            <p:attrNameLst>
                                              <p:attrName>ppt_h</p:attrName>
                                            </p:attrNameLst>
                                          </p:cBhvr>
                                          <p:tavLst>
                                            <p:tav tm="0">
                                              <p:val>
                                                <p:fltVal val="0"/>
                                              </p:val>
                                            </p:tav>
                                            <p:tav tm="100000">
                                              <p:val>
                                                <p:strVal val="#ppt_h"/>
                                              </p:val>
                                            </p:tav>
                                          </p:tavLst>
                                        </p:anim>
                                        <p:animEffect transition="in" filter="fade">
                                          <p:cBhvr>
                                            <p:cTn id="9" dur="500"/>
                                            <p:tgtEl>
                                              <p:spTgt spid="126"/>
                                            </p:tgtEl>
                                          </p:cBhvr>
                                        </p:animEffect>
                                        <p:anim calcmode="lin" valueType="num">
                                          <p:cBhvr>
                                            <p:cTn id="10" dur="500" fill="hold"/>
                                            <p:tgtEl>
                                              <p:spTgt spid="126"/>
                                            </p:tgtEl>
                                            <p:attrNameLst>
                                              <p:attrName>ppt_x</p:attrName>
                                            </p:attrNameLst>
                                          </p:cBhvr>
                                          <p:tavLst>
                                            <p:tav tm="0">
                                              <p:val>
                                                <p:fltVal val="0.5"/>
                                              </p:val>
                                            </p:tav>
                                            <p:tav tm="100000">
                                              <p:val>
                                                <p:strVal val="#ppt_x"/>
                                              </p:val>
                                            </p:tav>
                                          </p:tavLst>
                                        </p:anim>
                                        <p:anim calcmode="lin" valueType="num">
                                          <p:cBhvr>
                                            <p:cTn id="11" dur="500" fill="hold"/>
                                            <p:tgtEl>
                                              <p:spTgt spid="126"/>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21"/>
                                            </p:tgtEl>
                                            <p:attrNameLst>
                                              <p:attrName>style.visibility</p:attrName>
                                            </p:attrNameLst>
                                          </p:cBhvr>
                                          <p:to>
                                            <p:strVal val="visible"/>
                                          </p:to>
                                        </p:set>
                                        <p:anim calcmode="lin" valueType="num">
                                          <p:cBhvr additive="base">
                                            <p:cTn id="16" dur="1250" fill="hold"/>
                                            <p:tgtEl>
                                              <p:spTgt spid="121"/>
                                            </p:tgtEl>
                                            <p:attrNameLst>
                                              <p:attrName>ppt_x</p:attrName>
                                            </p:attrNameLst>
                                          </p:cBhvr>
                                          <p:tavLst>
                                            <p:tav tm="0">
                                              <p:val>
                                                <p:strVal val="0-#ppt_w/2"/>
                                              </p:val>
                                            </p:tav>
                                            <p:tav tm="100000">
                                              <p:val>
                                                <p:strVal val="#ppt_x"/>
                                              </p:val>
                                            </p:tav>
                                          </p:tavLst>
                                        </p:anim>
                                        <p:anim calcmode="lin" valueType="num">
                                          <p:cBhvr additive="base">
                                            <p:cTn id="17" dur="1250" fill="hold"/>
                                            <p:tgtEl>
                                              <p:spTgt spid="12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14:presetBounceEnd="60000">
                                      <p:stCondLst>
                                        <p:cond delay="0"/>
                                      </p:stCondLst>
                                      <p:childTnLst>
                                        <p:set>
                                          <p:cBhvr>
                                            <p:cTn id="21" dur="1" fill="hold">
                                              <p:stCondLst>
                                                <p:cond delay="0"/>
                                              </p:stCondLst>
                                            </p:cTn>
                                            <p:tgtEl>
                                              <p:spTgt spid="120"/>
                                            </p:tgtEl>
                                            <p:attrNameLst>
                                              <p:attrName>style.visibility</p:attrName>
                                            </p:attrNameLst>
                                          </p:cBhvr>
                                          <p:to>
                                            <p:strVal val="visible"/>
                                          </p:to>
                                        </p:set>
                                        <p:anim calcmode="lin" valueType="num" p14:bounceEnd="60000">
                                          <p:cBhvr additive="base">
                                            <p:cTn id="22" dur="1250" fill="hold"/>
                                            <p:tgtEl>
                                              <p:spTgt spid="120"/>
                                            </p:tgtEl>
                                            <p:attrNameLst>
                                              <p:attrName>ppt_x</p:attrName>
                                            </p:attrNameLst>
                                          </p:cBhvr>
                                          <p:tavLst>
                                            <p:tav tm="0">
                                              <p:val>
                                                <p:strVal val="0-#ppt_w/2"/>
                                              </p:val>
                                            </p:tav>
                                            <p:tav tm="100000">
                                              <p:val>
                                                <p:strVal val="#ppt_x"/>
                                              </p:val>
                                            </p:tav>
                                          </p:tavLst>
                                        </p:anim>
                                        <p:anim calcmode="lin" valueType="num" p14:bounceEnd="60000">
                                          <p:cBhvr additive="base">
                                            <p:cTn id="23" dur="1250" fill="hold"/>
                                            <p:tgtEl>
                                              <p:spTgt spid="12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14:presetBounceEnd="60000">
                                      <p:stCondLst>
                                        <p:cond delay="0"/>
                                      </p:stCondLst>
                                      <p:childTnLst>
                                        <p:set>
                                          <p:cBhvr>
                                            <p:cTn id="27" dur="1" fill="hold">
                                              <p:stCondLst>
                                                <p:cond delay="0"/>
                                              </p:stCondLst>
                                            </p:cTn>
                                            <p:tgtEl>
                                              <p:spTgt spid="119"/>
                                            </p:tgtEl>
                                            <p:attrNameLst>
                                              <p:attrName>style.visibility</p:attrName>
                                            </p:attrNameLst>
                                          </p:cBhvr>
                                          <p:to>
                                            <p:strVal val="visible"/>
                                          </p:to>
                                        </p:set>
                                        <p:anim calcmode="lin" valueType="num" p14:bounceEnd="60000">
                                          <p:cBhvr additive="base">
                                            <p:cTn id="28" dur="1000" fill="hold"/>
                                            <p:tgtEl>
                                              <p:spTgt spid="119"/>
                                            </p:tgtEl>
                                            <p:attrNameLst>
                                              <p:attrName>ppt_x</p:attrName>
                                            </p:attrNameLst>
                                          </p:cBhvr>
                                          <p:tavLst>
                                            <p:tav tm="0">
                                              <p:val>
                                                <p:strVal val="0-#ppt_w/2"/>
                                              </p:val>
                                            </p:tav>
                                            <p:tav tm="100000">
                                              <p:val>
                                                <p:strVal val="#ppt_x"/>
                                              </p:val>
                                            </p:tav>
                                          </p:tavLst>
                                        </p:anim>
                                        <p:anim calcmode="lin" valueType="num" p14:bounceEnd="60000">
                                          <p:cBhvr additive="base">
                                            <p:cTn id="29" dur="1000" fill="hold"/>
                                            <p:tgtEl>
                                              <p:spTgt spid="11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14:presetBounceEnd="60000">
                                      <p:stCondLst>
                                        <p:cond delay="0"/>
                                      </p:stCondLst>
                                      <p:childTnLst>
                                        <p:set>
                                          <p:cBhvr>
                                            <p:cTn id="33" dur="1" fill="hold">
                                              <p:stCondLst>
                                                <p:cond delay="0"/>
                                              </p:stCondLst>
                                            </p:cTn>
                                            <p:tgtEl>
                                              <p:spTgt spid="118"/>
                                            </p:tgtEl>
                                            <p:attrNameLst>
                                              <p:attrName>style.visibility</p:attrName>
                                            </p:attrNameLst>
                                          </p:cBhvr>
                                          <p:to>
                                            <p:strVal val="visible"/>
                                          </p:to>
                                        </p:set>
                                        <p:anim calcmode="lin" valueType="num" p14:bounceEnd="60000">
                                          <p:cBhvr additive="base">
                                            <p:cTn id="34" dur="1000" fill="hold"/>
                                            <p:tgtEl>
                                              <p:spTgt spid="118"/>
                                            </p:tgtEl>
                                            <p:attrNameLst>
                                              <p:attrName>ppt_x</p:attrName>
                                            </p:attrNameLst>
                                          </p:cBhvr>
                                          <p:tavLst>
                                            <p:tav tm="0">
                                              <p:val>
                                                <p:strVal val="0-#ppt_w/2"/>
                                              </p:val>
                                            </p:tav>
                                            <p:tav tm="100000">
                                              <p:val>
                                                <p:strVal val="#ppt_x"/>
                                              </p:val>
                                            </p:tav>
                                          </p:tavLst>
                                        </p:anim>
                                        <p:anim calcmode="lin" valueType="num" p14:bounceEnd="60000">
                                          <p:cBhvr additive="base">
                                            <p:cTn id="35" dur="1000" fill="hold"/>
                                            <p:tgtEl>
                                              <p:spTgt spid="11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14:presetBounceEnd="60000">
                                      <p:stCondLst>
                                        <p:cond delay="0"/>
                                      </p:stCondLst>
                                      <p:childTnLst>
                                        <p:set>
                                          <p:cBhvr>
                                            <p:cTn id="39" dur="1" fill="hold">
                                              <p:stCondLst>
                                                <p:cond delay="0"/>
                                              </p:stCondLst>
                                            </p:cTn>
                                            <p:tgtEl>
                                              <p:spTgt spid="117"/>
                                            </p:tgtEl>
                                            <p:attrNameLst>
                                              <p:attrName>style.visibility</p:attrName>
                                            </p:attrNameLst>
                                          </p:cBhvr>
                                          <p:to>
                                            <p:strVal val="visible"/>
                                          </p:to>
                                        </p:set>
                                        <p:anim calcmode="lin" valueType="num" p14:bounceEnd="60000">
                                          <p:cBhvr additive="base">
                                            <p:cTn id="40" dur="1000" fill="hold"/>
                                            <p:tgtEl>
                                              <p:spTgt spid="117"/>
                                            </p:tgtEl>
                                            <p:attrNameLst>
                                              <p:attrName>ppt_x</p:attrName>
                                            </p:attrNameLst>
                                          </p:cBhvr>
                                          <p:tavLst>
                                            <p:tav tm="0">
                                              <p:val>
                                                <p:strVal val="0-#ppt_w/2"/>
                                              </p:val>
                                            </p:tav>
                                            <p:tav tm="100000">
                                              <p:val>
                                                <p:strVal val="#ppt_x"/>
                                              </p:val>
                                            </p:tav>
                                          </p:tavLst>
                                        </p:anim>
                                        <p:anim calcmode="lin" valueType="num" p14:bounceEnd="60000">
                                          <p:cBhvr additive="base">
                                            <p:cTn id="41" dur="10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p:cTn id="7" dur="500" fill="hold"/>
                                            <p:tgtEl>
                                              <p:spTgt spid="126"/>
                                            </p:tgtEl>
                                            <p:attrNameLst>
                                              <p:attrName>ppt_w</p:attrName>
                                            </p:attrNameLst>
                                          </p:cBhvr>
                                          <p:tavLst>
                                            <p:tav tm="0">
                                              <p:val>
                                                <p:fltVal val="0"/>
                                              </p:val>
                                            </p:tav>
                                            <p:tav tm="100000">
                                              <p:val>
                                                <p:strVal val="#ppt_w"/>
                                              </p:val>
                                            </p:tav>
                                          </p:tavLst>
                                        </p:anim>
                                        <p:anim calcmode="lin" valueType="num">
                                          <p:cBhvr>
                                            <p:cTn id="8" dur="500" fill="hold"/>
                                            <p:tgtEl>
                                              <p:spTgt spid="126"/>
                                            </p:tgtEl>
                                            <p:attrNameLst>
                                              <p:attrName>ppt_h</p:attrName>
                                            </p:attrNameLst>
                                          </p:cBhvr>
                                          <p:tavLst>
                                            <p:tav tm="0">
                                              <p:val>
                                                <p:fltVal val="0"/>
                                              </p:val>
                                            </p:tav>
                                            <p:tav tm="100000">
                                              <p:val>
                                                <p:strVal val="#ppt_h"/>
                                              </p:val>
                                            </p:tav>
                                          </p:tavLst>
                                        </p:anim>
                                        <p:animEffect transition="in" filter="fade">
                                          <p:cBhvr>
                                            <p:cTn id="9" dur="500"/>
                                            <p:tgtEl>
                                              <p:spTgt spid="126"/>
                                            </p:tgtEl>
                                          </p:cBhvr>
                                        </p:animEffect>
                                        <p:anim calcmode="lin" valueType="num">
                                          <p:cBhvr>
                                            <p:cTn id="10" dur="500" fill="hold"/>
                                            <p:tgtEl>
                                              <p:spTgt spid="126"/>
                                            </p:tgtEl>
                                            <p:attrNameLst>
                                              <p:attrName>ppt_x</p:attrName>
                                            </p:attrNameLst>
                                          </p:cBhvr>
                                          <p:tavLst>
                                            <p:tav tm="0">
                                              <p:val>
                                                <p:fltVal val="0.5"/>
                                              </p:val>
                                            </p:tav>
                                            <p:tav tm="100000">
                                              <p:val>
                                                <p:strVal val="#ppt_x"/>
                                              </p:val>
                                            </p:tav>
                                          </p:tavLst>
                                        </p:anim>
                                        <p:anim calcmode="lin" valueType="num">
                                          <p:cBhvr>
                                            <p:cTn id="11" dur="500" fill="hold"/>
                                            <p:tgtEl>
                                              <p:spTgt spid="126"/>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21"/>
                                            </p:tgtEl>
                                            <p:attrNameLst>
                                              <p:attrName>style.visibility</p:attrName>
                                            </p:attrNameLst>
                                          </p:cBhvr>
                                          <p:to>
                                            <p:strVal val="visible"/>
                                          </p:to>
                                        </p:set>
                                        <p:anim calcmode="lin" valueType="num">
                                          <p:cBhvr additive="base">
                                            <p:cTn id="16" dur="1250" fill="hold"/>
                                            <p:tgtEl>
                                              <p:spTgt spid="121"/>
                                            </p:tgtEl>
                                            <p:attrNameLst>
                                              <p:attrName>ppt_x</p:attrName>
                                            </p:attrNameLst>
                                          </p:cBhvr>
                                          <p:tavLst>
                                            <p:tav tm="0">
                                              <p:val>
                                                <p:strVal val="0-#ppt_w/2"/>
                                              </p:val>
                                            </p:tav>
                                            <p:tav tm="100000">
                                              <p:val>
                                                <p:strVal val="#ppt_x"/>
                                              </p:val>
                                            </p:tav>
                                          </p:tavLst>
                                        </p:anim>
                                        <p:anim calcmode="lin" valueType="num">
                                          <p:cBhvr additive="base">
                                            <p:cTn id="17" dur="1250" fill="hold"/>
                                            <p:tgtEl>
                                              <p:spTgt spid="12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20"/>
                                            </p:tgtEl>
                                            <p:attrNameLst>
                                              <p:attrName>style.visibility</p:attrName>
                                            </p:attrNameLst>
                                          </p:cBhvr>
                                          <p:to>
                                            <p:strVal val="visible"/>
                                          </p:to>
                                        </p:set>
                                        <p:anim calcmode="lin" valueType="num">
                                          <p:cBhvr additive="base">
                                            <p:cTn id="22" dur="1250" fill="hold"/>
                                            <p:tgtEl>
                                              <p:spTgt spid="120"/>
                                            </p:tgtEl>
                                            <p:attrNameLst>
                                              <p:attrName>ppt_x</p:attrName>
                                            </p:attrNameLst>
                                          </p:cBhvr>
                                          <p:tavLst>
                                            <p:tav tm="0">
                                              <p:val>
                                                <p:strVal val="0-#ppt_w/2"/>
                                              </p:val>
                                            </p:tav>
                                            <p:tav tm="100000">
                                              <p:val>
                                                <p:strVal val="#ppt_x"/>
                                              </p:val>
                                            </p:tav>
                                          </p:tavLst>
                                        </p:anim>
                                        <p:anim calcmode="lin" valueType="num">
                                          <p:cBhvr additive="base">
                                            <p:cTn id="23" dur="1250" fill="hold"/>
                                            <p:tgtEl>
                                              <p:spTgt spid="12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19"/>
                                            </p:tgtEl>
                                            <p:attrNameLst>
                                              <p:attrName>style.visibility</p:attrName>
                                            </p:attrNameLst>
                                          </p:cBhvr>
                                          <p:to>
                                            <p:strVal val="visible"/>
                                          </p:to>
                                        </p:set>
                                        <p:anim calcmode="lin" valueType="num">
                                          <p:cBhvr additive="base">
                                            <p:cTn id="28" dur="1000" fill="hold"/>
                                            <p:tgtEl>
                                              <p:spTgt spid="119"/>
                                            </p:tgtEl>
                                            <p:attrNameLst>
                                              <p:attrName>ppt_x</p:attrName>
                                            </p:attrNameLst>
                                          </p:cBhvr>
                                          <p:tavLst>
                                            <p:tav tm="0">
                                              <p:val>
                                                <p:strVal val="0-#ppt_w/2"/>
                                              </p:val>
                                            </p:tav>
                                            <p:tav tm="100000">
                                              <p:val>
                                                <p:strVal val="#ppt_x"/>
                                              </p:val>
                                            </p:tav>
                                          </p:tavLst>
                                        </p:anim>
                                        <p:anim calcmode="lin" valueType="num">
                                          <p:cBhvr additive="base">
                                            <p:cTn id="29" dur="1000" fill="hold"/>
                                            <p:tgtEl>
                                              <p:spTgt spid="11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18"/>
                                            </p:tgtEl>
                                            <p:attrNameLst>
                                              <p:attrName>style.visibility</p:attrName>
                                            </p:attrNameLst>
                                          </p:cBhvr>
                                          <p:to>
                                            <p:strVal val="visible"/>
                                          </p:to>
                                        </p:set>
                                        <p:anim calcmode="lin" valueType="num">
                                          <p:cBhvr additive="base">
                                            <p:cTn id="34" dur="1000" fill="hold"/>
                                            <p:tgtEl>
                                              <p:spTgt spid="118"/>
                                            </p:tgtEl>
                                            <p:attrNameLst>
                                              <p:attrName>ppt_x</p:attrName>
                                            </p:attrNameLst>
                                          </p:cBhvr>
                                          <p:tavLst>
                                            <p:tav tm="0">
                                              <p:val>
                                                <p:strVal val="0-#ppt_w/2"/>
                                              </p:val>
                                            </p:tav>
                                            <p:tav tm="100000">
                                              <p:val>
                                                <p:strVal val="#ppt_x"/>
                                              </p:val>
                                            </p:tav>
                                          </p:tavLst>
                                        </p:anim>
                                        <p:anim calcmode="lin" valueType="num">
                                          <p:cBhvr additive="base">
                                            <p:cTn id="35" dur="1000" fill="hold"/>
                                            <p:tgtEl>
                                              <p:spTgt spid="11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17"/>
                                            </p:tgtEl>
                                            <p:attrNameLst>
                                              <p:attrName>style.visibility</p:attrName>
                                            </p:attrNameLst>
                                          </p:cBhvr>
                                          <p:to>
                                            <p:strVal val="visible"/>
                                          </p:to>
                                        </p:set>
                                        <p:anim calcmode="lin" valueType="num">
                                          <p:cBhvr additive="base">
                                            <p:cTn id="40" dur="1000" fill="hold"/>
                                            <p:tgtEl>
                                              <p:spTgt spid="117"/>
                                            </p:tgtEl>
                                            <p:attrNameLst>
                                              <p:attrName>ppt_x</p:attrName>
                                            </p:attrNameLst>
                                          </p:cBhvr>
                                          <p:tavLst>
                                            <p:tav tm="0">
                                              <p:val>
                                                <p:strVal val="0-#ppt_w/2"/>
                                              </p:val>
                                            </p:tav>
                                            <p:tav tm="100000">
                                              <p:val>
                                                <p:strVal val="#ppt_x"/>
                                              </p:val>
                                            </p:tav>
                                          </p:tavLst>
                                        </p:anim>
                                        <p:anim calcmode="lin" valueType="num">
                                          <p:cBhvr additive="base">
                                            <p:cTn id="41" dur="10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a:extLst>
              <a:ext uri="{FF2B5EF4-FFF2-40B4-BE49-F238E27FC236}">
                <a16:creationId xmlns:a16="http://schemas.microsoft.com/office/drawing/2014/main" id="{EF44765F-81B4-41C8-B8FC-EFDD6839BA48}"/>
              </a:ext>
            </a:extLst>
          </p:cNvPr>
          <p:cNvGraphicFramePr/>
          <p:nvPr>
            <p:extLst>
              <p:ext uri="{D42A27DB-BD31-4B8C-83A1-F6EECF244321}">
                <p14:modId xmlns:p14="http://schemas.microsoft.com/office/powerpoint/2010/main" val="3408284436"/>
              </p:ext>
            </p:extLst>
          </p:nvPr>
        </p:nvGraphicFramePr>
        <p:xfrm>
          <a:off x="7038975" y="295276"/>
          <a:ext cx="4011463" cy="956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شكل حر: شكل 3">
            <a:extLst>
              <a:ext uri="{FF2B5EF4-FFF2-40B4-BE49-F238E27FC236}">
                <a16:creationId xmlns:a16="http://schemas.microsoft.com/office/drawing/2014/main" id="{C123A2C6-E458-4A2A-A1CA-9A1E515C44CF}"/>
              </a:ext>
            </a:extLst>
          </p:cNvPr>
          <p:cNvSpPr/>
          <p:nvPr/>
        </p:nvSpPr>
        <p:spPr>
          <a:xfrm>
            <a:off x="1270869" y="1529603"/>
            <a:ext cx="9745511" cy="1205817"/>
          </a:xfrm>
          <a:custGeom>
            <a:avLst/>
            <a:gdLst>
              <a:gd name="connsiteX0" fmla="*/ 9060616 w 9520518"/>
              <a:gd name="connsiteY0" fmla="*/ 268941 h 1004047"/>
              <a:gd name="connsiteX1" fmla="*/ 8797937 w 9520518"/>
              <a:gd name="connsiteY1" fmla="*/ 528918 h 1004047"/>
              <a:gd name="connsiteX2" fmla="*/ 9060616 w 9520518"/>
              <a:gd name="connsiteY2" fmla="*/ 788895 h 1004047"/>
              <a:gd name="connsiteX3" fmla="*/ 9323295 w 9520518"/>
              <a:gd name="connsiteY3" fmla="*/ 528918 h 1004047"/>
              <a:gd name="connsiteX4" fmla="*/ 9060616 w 9520518"/>
              <a:gd name="connsiteY4" fmla="*/ 268941 h 1004047"/>
              <a:gd name="connsiteX5" fmla="*/ 9520518 w 9520518"/>
              <a:gd name="connsiteY5" fmla="*/ 0 h 1004047"/>
              <a:gd name="connsiteX6" fmla="*/ 9520518 w 9520518"/>
              <a:gd name="connsiteY6" fmla="*/ 1004047 h 1004047"/>
              <a:gd name="connsiteX7" fmla="*/ 0 w 9520518"/>
              <a:gd name="connsiteY7" fmla="*/ 1004047 h 1004047"/>
              <a:gd name="connsiteX8" fmla="*/ 0 w 9520518"/>
              <a:gd name="connsiteY8" fmla="*/ 200809 h 100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0518" h="1004047">
                <a:moveTo>
                  <a:pt x="9060616" y="268941"/>
                </a:moveTo>
                <a:cubicBezTo>
                  <a:pt x="8915542" y="268941"/>
                  <a:pt x="8797937" y="385337"/>
                  <a:pt x="8797937" y="528918"/>
                </a:cubicBezTo>
                <a:cubicBezTo>
                  <a:pt x="8797937" y="672499"/>
                  <a:pt x="8915542" y="788895"/>
                  <a:pt x="9060616" y="788895"/>
                </a:cubicBezTo>
                <a:cubicBezTo>
                  <a:pt x="9205690" y="788895"/>
                  <a:pt x="9323295" y="672499"/>
                  <a:pt x="9323295" y="528918"/>
                </a:cubicBezTo>
                <a:cubicBezTo>
                  <a:pt x="9323295" y="385337"/>
                  <a:pt x="9205690" y="268941"/>
                  <a:pt x="9060616" y="268941"/>
                </a:cubicBezTo>
                <a:close/>
                <a:moveTo>
                  <a:pt x="9520518" y="0"/>
                </a:moveTo>
                <a:lnTo>
                  <a:pt x="9520518" y="1004047"/>
                </a:lnTo>
                <a:lnTo>
                  <a:pt x="0" y="1004047"/>
                </a:lnTo>
                <a:lnTo>
                  <a:pt x="0" y="200809"/>
                </a:lnTo>
                <a:close/>
              </a:path>
            </a:pathLst>
          </a:cu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sz="2000" b="1" dirty="0">
              <a:solidFill>
                <a:schemeClr val="tx1"/>
              </a:solidFill>
              <a:cs typeface="AGA Aladdin Regular" pitchFamily="2" charset="-78"/>
            </a:endParaRPr>
          </a:p>
          <a:p>
            <a:pPr algn="ctr"/>
            <a:endParaRPr lang="ar-SA" dirty="0">
              <a:cs typeface="AGA Aladdin Regular" pitchFamily="2" charset="-78"/>
            </a:endParaRPr>
          </a:p>
        </p:txBody>
      </p:sp>
      <p:sp>
        <p:nvSpPr>
          <p:cNvPr id="5" name="شكل حر: شكل 4">
            <a:extLst>
              <a:ext uri="{FF2B5EF4-FFF2-40B4-BE49-F238E27FC236}">
                <a16:creationId xmlns:a16="http://schemas.microsoft.com/office/drawing/2014/main" id="{C389296D-C15F-4A09-854D-93BAFF6984B8}"/>
              </a:ext>
            </a:extLst>
          </p:cNvPr>
          <p:cNvSpPr/>
          <p:nvPr/>
        </p:nvSpPr>
        <p:spPr>
          <a:xfrm rot="10800000">
            <a:off x="1304922" y="2983004"/>
            <a:ext cx="9745513" cy="1188945"/>
          </a:xfrm>
          <a:custGeom>
            <a:avLst/>
            <a:gdLst>
              <a:gd name="connsiteX0" fmla="*/ 9060616 w 9520518"/>
              <a:gd name="connsiteY0" fmla="*/ 268941 h 1004047"/>
              <a:gd name="connsiteX1" fmla="*/ 8797937 w 9520518"/>
              <a:gd name="connsiteY1" fmla="*/ 528918 h 1004047"/>
              <a:gd name="connsiteX2" fmla="*/ 9060616 w 9520518"/>
              <a:gd name="connsiteY2" fmla="*/ 788895 h 1004047"/>
              <a:gd name="connsiteX3" fmla="*/ 9323295 w 9520518"/>
              <a:gd name="connsiteY3" fmla="*/ 528918 h 1004047"/>
              <a:gd name="connsiteX4" fmla="*/ 9060616 w 9520518"/>
              <a:gd name="connsiteY4" fmla="*/ 268941 h 1004047"/>
              <a:gd name="connsiteX5" fmla="*/ 9520518 w 9520518"/>
              <a:gd name="connsiteY5" fmla="*/ 0 h 1004047"/>
              <a:gd name="connsiteX6" fmla="*/ 9520518 w 9520518"/>
              <a:gd name="connsiteY6" fmla="*/ 1004047 h 1004047"/>
              <a:gd name="connsiteX7" fmla="*/ 0 w 9520518"/>
              <a:gd name="connsiteY7" fmla="*/ 1004047 h 1004047"/>
              <a:gd name="connsiteX8" fmla="*/ 0 w 9520518"/>
              <a:gd name="connsiteY8" fmla="*/ 200809 h 100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0518" h="1004047">
                <a:moveTo>
                  <a:pt x="9060616" y="268941"/>
                </a:moveTo>
                <a:cubicBezTo>
                  <a:pt x="8915542" y="268941"/>
                  <a:pt x="8797937" y="385337"/>
                  <a:pt x="8797937" y="528918"/>
                </a:cubicBezTo>
                <a:cubicBezTo>
                  <a:pt x="8797937" y="672499"/>
                  <a:pt x="8915542" y="788895"/>
                  <a:pt x="9060616" y="788895"/>
                </a:cubicBezTo>
                <a:cubicBezTo>
                  <a:pt x="9205690" y="788895"/>
                  <a:pt x="9323295" y="672499"/>
                  <a:pt x="9323295" y="528918"/>
                </a:cubicBezTo>
                <a:cubicBezTo>
                  <a:pt x="9323295" y="385337"/>
                  <a:pt x="9205690" y="268941"/>
                  <a:pt x="9060616" y="268941"/>
                </a:cubicBezTo>
                <a:close/>
                <a:moveTo>
                  <a:pt x="9520518" y="0"/>
                </a:moveTo>
                <a:lnTo>
                  <a:pt x="9520518" y="1004047"/>
                </a:lnTo>
                <a:lnTo>
                  <a:pt x="0" y="1004047"/>
                </a:lnTo>
                <a:lnTo>
                  <a:pt x="0" y="200809"/>
                </a:lnTo>
                <a:close/>
              </a:path>
            </a:pathLst>
          </a:cu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solidFill>
                <a:schemeClr val="bg1"/>
              </a:solidFill>
              <a:cs typeface="AGA Aladdin Regular" pitchFamily="2" charset="-78"/>
            </a:endParaRPr>
          </a:p>
        </p:txBody>
      </p:sp>
      <p:sp>
        <p:nvSpPr>
          <p:cNvPr id="6" name="شكل حر: شكل 5">
            <a:extLst>
              <a:ext uri="{FF2B5EF4-FFF2-40B4-BE49-F238E27FC236}">
                <a16:creationId xmlns:a16="http://schemas.microsoft.com/office/drawing/2014/main" id="{BC609358-CC8C-4BA6-A4B6-DED89C65074E}"/>
              </a:ext>
            </a:extLst>
          </p:cNvPr>
          <p:cNvSpPr/>
          <p:nvPr/>
        </p:nvSpPr>
        <p:spPr>
          <a:xfrm>
            <a:off x="1304922" y="4171950"/>
            <a:ext cx="9745513" cy="1305824"/>
          </a:xfrm>
          <a:custGeom>
            <a:avLst/>
            <a:gdLst>
              <a:gd name="connsiteX0" fmla="*/ 9060616 w 9520518"/>
              <a:gd name="connsiteY0" fmla="*/ 268941 h 1004047"/>
              <a:gd name="connsiteX1" fmla="*/ 8797937 w 9520518"/>
              <a:gd name="connsiteY1" fmla="*/ 528918 h 1004047"/>
              <a:gd name="connsiteX2" fmla="*/ 9060616 w 9520518"/>
              <a:gd name="connsiteY2" fmla="*/ 788895 h 1004047"/>
              <a:gd name="connsiteX3" fmla="*/ 9323295 w 9520518"/>
              <a:gd name="connsiteY3" fmla="*/ 528918 h 1004047"/>
              <a:gd name="connsiteX4" fmla="*/ 9060616 w 9520518"/>
              <a:gd name="connsiteY4" fmla="*/ 268941 h 1004047"/>
              <a:gd name="connsiteX5" fmla="*/ 9520518 w 9520518"/>
              <a:gd name="connsiteY5" fmla="*/ 0 h 1004047"/>
              <a:gd name="connsiteX6" fmla="*/ 9520518 w 9520518"/>
              <a:gd name="connsiteY6" fmla="*/ 1004047 h 1004047"/>
              <a:gd name="connsiteX7" fmla="*/ 0 w 9520518"/>
              <a:gd name="connsiteY7" fmla="*/ 1004047 h 1004047"/>
              <a:gd name="connsiteX8" fmla="*/ 0 w 9520518"/>
              <a:gd name="connsiteY8" fmla="*/ 200809 h 100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0518" h="1004047">
                <a:moveTo>
                  <a:pt x="9060616" y="268941"/>
                </a:moveTo>
                <a:cubicBezTo>
                  <a:pt x="8915542" y="268941"/>
                  <a:pt x="8797937" y="385337"/>
                  <a:pt x="8797937" y="528918"/>
                </a:cubicBezTo>
                <a:cubicBezTo>
                  <a:pt x="8797937" y="672499"/>
                  <a:pt x="8915542" y="788895"/>
                  <a:pt x="9060616" y="788895"/>
                </a:cubicBezTo>
                <a:cubicBezTo>
                  <a:pt x="9205690" y="788895"/>
                  <a:pt x="9323295" y="672499"/>
                  <a:pt x="9323295" y="528918"/>
                </a:cubicBezTo>
                <a:cubicBezTo>
                  <a:pt x="9323295" y="385337"/>
                  <a:pt x="9205690" y="268941"/>
                  <a:pt x="9060616" y="268941"/>
                </a:cubicBezTo>
                <a:close/>
                <a:moveTo>
                  <a:pt x="9520518" y="0"/>
                </a:moveTo>
                <a:lnTo>
                  <a:pt x="9520518" y="1004047"/>
                </a:lnTo>
                <a:lnTo>
                  <a:pt x="0" y="1004047"/>
                </a:lnTo>
                <a:lnTo>
                  <a:pt x="0" y="200809"/>
                </a:lnTo>
                <a:close/>
              </a:path>
            </a:pathLst>
          </a:cu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solidFill>
                <a:schemeClr val="bg1"/>
              </a:solidFill>
              <a:cs typeface="AGA Aladdin Regular" pitchFamily="2" charset="-78"/>
            </a:endParaRPr>
          </a:p>
        </p:txBody>
      </p:sp>
      <p:sp>
        <p:nvSpPr>
          <p:cNvPr id="7" name="مربع نص 6">
            <a:extLst>
              <a:ext uri="{FF2B5EF4-FFF2-40B4-BE49-F238E27FC236}">
                <a16:creationId xmlns:a16="http://schemas.microsoft.com/office/drawing/2014/main" id="{60CD25DB-F0FB-4CBD-8FE2-799A41FA440E}"/>
              </a:ext>
            </a:extLst>
          </p:cNvPr>
          <p:cNvSpPr txBox="1"/>
          <p:nvPr/>
        </p:nvSpPr>
        <p:spPr>
          <a:xfrm>
            <a:off x="1587260" y="1846098"/>
            <a:ext cx="8623540" cy="830997"/>
          </a:xfrm>
          <a:prstGeom prst="rect">
            <a:avLst/>
          </a:prstGeom>
          <a:noFill/>
          <a:scene3d>
            <a:camera prst="orthographicFront"/>
            <a:lightRig rig="threePt" dir="t">
              <a:rot lat="0" lon="0" rev="0"/>
            </a:lightRig>
          </a:scene3d>
        </p:spPr>
        <p:txBody>
          <a:bodyPr wrap="square" rtlCol="1">
            <a:spAutoFit/>
          </a:bodyPr>
          <a:lstStyle/>
          <a:p>
            <a:pPr algn="ctr"/>
            <a:r>
              <a:rPr lang="ar-SA" sz="2400" b="1" dirty="0">
                <a:solidFill>
                  <a:schemeClr val="bg1"/>
                </a:solidFill>
                <a:effectLst>
                  <a:outerShdw blurRad="38100" dist="38100" dir="2700000" algn="tl">
                    <a:srgbClr val="000000">
                      <a:alpha val="43137"/>
                    </a:srgbClr>
                  </a:outerShdw>
                </a:effectLst>
                <a:cs typeface="AGA Aladdin Regular" pitchFamily="2" charset="-78"/>
              </a:rPr>
              <a:t>•	ومما سبق يمكن تعريف التعلم بأنه تعديل في السلوك أو تغير في الأداء نتيجة الخبرة المتولدة عن التدريب او التجريب والممارسة. </a:t>
            </a:r>
          </a:p>
        </p:txBody>
      </p:sp>
      <p:sp>
        <p:nvSpPr>
          <p:cNvPr id="8" name="مربع نص 7">
            <a:extLst>
              <a:ext uri="{FF2B5EF4-FFF2-40B4-BE49-F238E27FC236}">
                <a16:creationId xmlns:a16="http://schemas.microsoft.com/office/drawing/2014/main" id="{F4CBB6F6-586B-472E-AC1F-0CA3AF049A0F}"/>
              </a:ext>
            </a:extLst>
          </p:cNvPr>
          <p:cNvSpPr txBox="1"/>
          <p:nvPr/>
        </p:nvSpPr>
        <p:spPr>
          <a:xfrm>
            <a:off x="1270869" y="4551681"/>
            <a:ext cx="8905877" cy="461665"/>
          </a:xfrm>
          <a:prstGeom prst="rect">
            <a:avLst/>
          </a:prstGeom>
          <a:noFill/>
        </p:spPr>
        <p:txBody>
          <a:bodyPr wrap="square">
            <a:spAutoFit/>
          </a:bodyPr>
          <a:lstStyle/>
          <a:p>
            <a:pPr algn="r" rtl="1"/>
            <a:r>
              <a:rPr lang="ar-SA" sz="2400" b="1" dirty="0">
                <a:solidFill>
                  <a:schemeClr val="bg1"/>
                </a:solidFill>
                <a:effectLst>
                  <a:outerShdw blurRad="38100" dist="38100" dir="2700000" algn="tl">
                    <a:srgbClr val="000000">
                      <a:alpha val="43137"/>
                    </a:srgbClr>
                  </a:outerShdw>
                </a:effectLst>
                <a:cs typeface="AGA Aladdin Regular" pitchFamily="2" charset="-78"/>
              </a:rPr>
              <a:t>ويرتبط التغير في الأداء بعمليتي النضج والممارسة او الخبرة (نمو + تعلم).</a:t>
            </a:r>
          </a:p>
        </p:txBody>
      </p:sp>
      <p:sp>
        <p:nvSpPr>
          <p:cNvPr id="9" name="مربع نص 8">
            <a:extLst>
              <a:ext uri="{FF2B5EF4-FFF2-40B4-BE49-F238E27FC236}">
                <a16:creationId xmlns:a16="http://schemas.microsoft.com/office/drawing/2014/main" id="{4E3BF99D-CF57-4117-BE3B-F148E870F6E4}"/>
              </a:ext>
            </a:extLst>
          </p:cNvPr>
          <p:cNvSpPr txBox="1"/>
          <p:nvPr/>
        </p:nvSpPr>
        <p:spPr>
          <a:xfrm>
            <a:off x="2076450" y="3130222"/>
            <a:ext cx="8134350" cy="830997"/>
          </a:xfrm>
          <a:prstGeom prst="rect">
            <a:avLst/>
          </a:prstGeom>
          <a:noFill/>
        </p:spPr>
        <p:txBody>
          <a:bodyPr wrap="square">
            <a:spAutoFit/>
          </a:bodyPr>
          <a:lstStyle/>
          <a:p>
            <a:pPr algn="r" rtl="1"/>
            <a:r>
              <a:rPr lang="ar-SA" sz="2400" b="1" dirty="0">
                <a:solidFill>
                  <a:schemeClr val="bg1"/>
                </a:solidFill>
                <a:effectLst>
                  <a:outerShdw blurRad="38100" dist="38100" dir="2700000" algn="tl">
                    <a:srgbClr val="000000">
                      <a:alpha val="43137"/>
                    </a:srgbClr>
                  </a:outerShdw>
                </a:effectLst>
                <a:cs typeface="AGA Aladdin Regular" pitchFamily="2" charset="-78"/>
              </a:rPr>
              <a:t>وهو تغير شبه دائم يتم الكشف عنه بواسطة مؤشرات جيدة لإظهار التعلم وهي مهمة عند تصميم خبرات التعلم.</a:t>
            </a:r>
          </a:p>
        </p:txBody>
      </p:sp>
    </p:spTree>
    <p:extLst>
      <p:ext uri="{BB962C8B-B14F-4D97-AF65-F5344CB8AC3E}">
        <p14:creationId xmlns:p14="http://schemas.microsoft.com/office/powerpoint/2010/main" val="225160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type="lt">
                                    <p:tmAbs val="50"/>
                                  </p:iterate>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type="lt">
                                    <p:tmAbs val="50"/>
                                  </p:iterate>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type="lt">
                                    <p:tmAbs val="50"/>
                                  </p:iterate>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Abs val="50"/>
                                  </p:iterate>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type="lt">
                                    <p:tmAbs val="50"/>
                                  </p:iterate>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a:extLst>
              <a:ext uri="{FF2B5EF4-FFF2-40B4-BE49-F238E27FC236}">
                <a16:creationId xmlns:a16="http://schemas.microsoft.com/office/drawing/2014/main" id="{EF44765F-81B4-41C8-B8FC-EFDD6839BA48}"/>
              </a:ext>
            </a:extLst>
          </p:cNvPr>
          <p:cNvGraphicFramePr/>
          <p:nvPr>
            <p:extLst>
              <p:ext uri="{D42A27DB-BD31-4B8C-83A1-F6EECF244321}">
                <p14:modId xmlns:p14="http://schemas.microsoft.com/office/powerpoint/2010/main" val="2403989528"/>
              </p:ext>
            </p:extLst>
          </p:nvPr>
        </p:nvGraphicFramePr>
        <p:xfrm>
          <a:off x="7038975" y="295276"/>
          <a:ext cx="4011463" cy="956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صورة 12">
            <a:extLst>
              <a:ext uri="{FF2B5EF4-FFF2-40B4-BE49-F238E27FC236}">
                <a16:creationId xmlns:a16="http://schemas.microsoft.com/office/drawing/2014/main" id="{57A38AD2-11AD-0B63-0167-66E9970DB8C6}"/>
              </a:ext>
            </a:extLst>
          </p:cNvPr>
          <p:cNvPicPr>
            <a:picLocks noChangeAspect="1"/>
          </p:cNvPicPr>
          <p:nvPr/>
        </p:nvPicPr>
        <p:blipFill>
          <a:blip r:embed="rId7"/>
          <a:stretch>
            <a:fillRect/>
          </a:stretch>
        </p:blipFill>
        <p:spPr>
          <a:xfrm>
            <a:off x="1920105" y="1476896"/>
            <a:ext cx="7498216" cy="4405743"/>
          </a:xfrm>
          <a:prstGeom prst="rect">
            <a:avLst/>
          </a:prstGeom>
        </p:spPr>
      </p:pic>
    </p:spTree>
    <p:extLst>
      <p:ext uri="{BB962C8B-B14F-4D97-AF65-F5344CB8AC3E}">
        <p14:creationId xmlns:p14="http://schemas.microsoft.com/office/powerpoint/2010/main" val="429139614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معرض">
  <a:themeElements>
    <a:clrScheme name="معرض">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معرض">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عرض">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3542</TotalTime>
  <Words>2115</Words>
  <Application>Microsoft Office PowerPoint</Application>
  <PresentationFormat>شاشة عريضة</PresentationFormat>
  <Paragraphs>145</Paragraphs>
  <Slides>23</Slides>
  <Notes>0</Notes>
  <HiddenSlides>0</HiddenSlides>
  <MMClips>0</MMClips>
  <ScaleCrop>false</ScaleCrop>
  <HeadingPairs>
    <vt:vector size="6" baseType="variant">
      <vt:variant>
        <vt:lpstr>الخطوط المستخدمة</vt:lpstr>
      </vt:variant>
      <vt:variant>
        <vt:i4>14</vt:i4>
      </vt:variant>
      <vt:variant>
        <vt:lpstr>نسق</vt:lpstr>
      </vt:variant>
      <vt:variant>
        <vt:i4>2</vt:i4>
      </vt:variant>
      <vt:variant>
        <vt:lpstr>عناوين الشرائح</vt:lpstr>
      </vt:variant>
      <vt:variant>
        <vt:i4>23</vt:i4>
      </vt:variant>
    </vt:vector>
  </HeadingPairs>
  <TitlesOfParts>
    <vt:vector size="39" baseType="lpstr">
      <vt:lpstr>(A) Arslan Wessam B</vt:lpstr>
      <vt:lpstr>29LT Bukra Bold Italic</vt:lpstr>
      <vt:lpstr>AGA Aladdin Regular</vt:lpstr>
      <vt:lpstr>AGA Arabesque</vt:lpstr>
      <vt:lpstr>Akhbar MT</vt:lpstr>
      <vt:lpstr>Arial</vt:lpstr>
      <vt:lpstr>B Shekari</vt:lpstr>
      <vt:lpstr>Calibri</vt:lpstr>
      <vt:lpstr>Gill Sans MT</vt:lpstr>
      <vt:lpstr>Simplified Arabic</vt:lpstr>
      <vt:lpstr>Traditional Arabic</vt:lpstr>
      <vt:lpstr>Verdana</vt:lpstr>
      <vt:lpstr>Wingdings</vt:lpstr>
      <vt:lpstr>Wingdings 2</vt:lpstr>
      <vt:lpstr>معرض</vt:lpstr>
      <vt:lpstr>انقلاب</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الإبداع</dc:title>
  <dc:creator>الملتقى التربوي</dc:creator>
  <cp:lastModifiedBy>Dawood Fawzi Dawood Abu Mwais</cp:lastModifiedBy>
  <cp:revision>287</cp:revision>
  <dcterms:created xsi:type="dcterms:W3CDTF">2021-04-14T20:06:43Z</dcterms:created>
  <dcterms:modified xsi:type="dcterms:W3CDTF">2023-06-10T00:19:57Z</dcterms:modified>
</cp:coreProperties>
</file>